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6" r:id="rId2"/>
  </p:sldMasterIdLst>
  <p:notesMasterIdLst>
    <p:notesMasterId r:id="rId13"/>
  </p:notesMasterIdLst>
  <p:sldIdLst>
    <p:sldId id="289" r:id="rId3"/>
    <p:sldId id="269" r:id="rId4"/>
    <p:sldId id="257" r:id="rId5"/>
    <p:sldId id="259" r:id="rId6"/>
    <p:sldId id="260" r:id="rId7"/>
    <p:sldId id="281" r:id="rId8"/>
    <p:sldId id="286" r:id="rId9"/>
    <p:sldId id="258" r:id="rId10"/>
    <p:sldId id="292" r:id="rId11"/>
    <p:sldId id="28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6B6B"/>
    <a:srgbClr val="737373"/>
    <a:srgbClr val="223B68"/>
    <a:srgbClr val="2C4D88"/>
    <a:srgbClr val="2E50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8930" autoAdjust="0"/>
  </p:normalViewPr>
  <p:slideViewPr>
    <p:cSldViewPr snapToGrid="0">
      <p:cViewPr varScale="1">
        <p:scale>
          <a:sx n="61" d="100"/>
          <a:sy n="61" d="100"/>
        </p:scale>
        <p:origin x="97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57001E-AC8A-4CB7-B903-D5852125CB6E}" type="datetimeFigureOut">
              <a:rPr lang="en-AU" smtClean="0"/>
              <a:t>4/04/2018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44245-C11D-4335-B08C-7648C3D5999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19197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Image courtesy of Stefanos </a:t>
            </a:r>
            <a:r>
              <a:rPr lang="en-AU" dirty="0" err="1"/>
              <a:t>Papachristou</a:t>
            </a:r>
            <a:r>
              <a:rPr lang="en-AU" dirty="0"/>
              <a:t>, 2012, via Flickr (CC BY-NC 2.0)</a:t>
            </a:r>
          </a:p>
          <a:p>
            <a:r>
              <a:rPr lang="en-AU" dirty="0"/>
              <a:t>URL: https://www.flickr.com/photos/spapax/7624749448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44245-C11D-4335-B08C-7648C3D5999E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24208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https://ypjustice.wordpress.com/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44245-C11D-4335-B08C-7648C3D5999E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8671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Image courtesy of Jon Mannion via Flickr (CC BY-NC-ND 2.0)</a:t>
            </a:r>
          </a:p>
          <a:p>
            <a:r>
              <a:rPr lang="en-AU" dirty="0"/>
              <a:t>URL: https://www.flickr.com/photos/jmannion/38389131836/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44245-C11D-4335-B08C-7648C3D5999E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4065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Image courtesy of </a:t>
            </a:r>
            <a:r>
              <a:rPr lang="en-AU" dirty="0" err="1"/>
              <a:t>Noshin</a:t>
            </a:r>
            <a:r>
              <a:rPr lang="en-AU" dirty="0"/>
              <a:t> (</a:t>
            </a:r>
            <a:r>
              <a:rPr lang="en-AU" dirty="0" err="1"/>
              <a:t>Neelob</a:t>
            </a:r>
            <a:r>
              <a:rPr lang="en-AU" dirty="0"/>
              <a:t>) </a:t>
            </a:r>
            <a:r>
              <a:rPr lang="en-AU" dirty="0" err="1"/>
              <a:t>Baharabi</a:t>
            </a:r>
            <a:r>
              <a:rPr lang="en-AU" dirty="0"/>
              <a:t> via Flickr (CC BY-SA 2.0)</a:t>
            </a:r>
          </a:p>
          <a:p>
            <a:r>
              <a:rPr lang="en-AU" dirty="0"/>
              <a:t>URL: https://www.flickr.com/photos/neelob/3907873422/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44245-C11D-4335-B08C-7648C3D5999E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40462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Image courtesy of Matthew, 2009, via Flickr (CC BY-NC-ND 2.0)</a:t>
            </a:r>
          </a:p>
          <a:p>
            <a:r>
              <a:rPr lang="en-AU" dirty="0"/>
              <a:t>URL: https://www.flickr.com/photos/purplemattfish/3818663305/</a:t>
            </a:r>
          </a:p>
          <a:p>
            <a:endParaRPr lang="en-AU" dirty="0"/>
          </a:p>
          <a:p>
            <a:r>
              <a:rPr lang="en-AU" dirty="0"/>
              <a:t>Quote: Recording of AH played to Commission 30 June 2017</a:t>
            </a:r>
            <a:br>
              <a:rPr lang="en-AU" dirty="0"/>
            </a:br>
            <a:r>
              <a:rPr lang="en-AU" i="1" dirty="0"/>
              <a:t>Voices: What children have told us </a:t>
            </a:r>
            <a:r>
              <a:rPr lang="en-AU" dirty="0"/>
              <a:t>– Child Protection (p.13)</a:t>
            </a:r>
            <a:br>
              <a:rPr lang="en-AU" dirty="0"/>
            </a:br>
            <a:r>
              <a:rPr lang="en-AU" dirty="0"/>
              <a:t>Royal Commission into the Protection &amp; Detention of Children in the Northern Territory</a:t>
            </a:r>
          </a:p>
          <a:p>
            <a:r>
              <a:rPr lang="en-AU" dirty="0"/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44245-C11D-4335-B08C-7648C3D5999E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79518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Image of Dylan </a:t>
            </a:r>
            <a:r>
              <a:rPr lang="en-AU" dirty="0" err="1"/>
              <a:t>Voller</a:t>
            </a:r>
            <a:r>
              <a:rPr lang="en-AU" dirty="0"/>
              <a:t> in 2011, age 14, in isolation at Don Dale Youth Detention Centre, NT, from ‘Australia’s Shame’, Four Corners, aired on ABC TV, 25 July 2016. Available:  http://www.abc.net.au/4corners/australias-shame-promo/7649462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44245-C11D-4335-B08C-7648C3D5999E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91508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Image courtesy of Jose Carlos Zamora, 2011, via Flickr (CC BY-NC-ND 2.0)</a:t>
            </a:r>
          </a:p>
          <a:p>
            <a:r>
              <a:rPr lang="en-AU" dirty="0"/>
              <a:t>URL: https://www.flickr.com/photos/59563208@N04/5448898880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44245-C11D-4335-B08C-7648C3D5999E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427794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Picture: AAP/Royal Commission Source: AAP via http://www.news.com.au/national/courts-law/dylan-voller-young-people-need-love-and-someone-to-talk-to-not-to-be-locked-in-a-cell/news-story/b391a3dd67181b8e1b8002b7f1bd0fc6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F000CE-423E-4755-8CF0-B9E73A5A2C04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03196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Image courtesy of Stefanos </a:t>
            </a:r>
            <a:r>
              <a:rPr lang="en-AU" dirty="0" err="1"/>
              <a:t>Papachristou</a:t>
            </a:r>
            <a:r>
              <a:rPr lang="en-AU" dirty="0"/>
              <a:t>, 2012, via Flickr (CC BY-NC 2.0)</a:t>
            </a:r>
          </a:p>
          <a:p>
            <a:r>
              <a:rPr lang="en-AU" dirty="0"/>
              <a:t>URL: https://www.flickr.com/photos/spapax/7624749448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44245-C11D-4335-B08C-7648C3D5999E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13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1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2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5FAC-F5A1-44B2-A300-767A9BF87755}" type="datetimeFigureOut">
              <a:rPr lang="en-AU" smtClean="0"/>
              <a:t>4/04/2018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289B-08F3-48AE-976B-B427AD9BE0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64354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5FAC-F5A1-44B2-A300-767A9BF87755}" type="datetimeFigureOut">
              <a:rPr lang="en-AU" smtClean="0"/>
              <a:t>4/04/2018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289B-08F3-48AE-976B-B427AD9BE0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67287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5FAC-F5A1-44B2-A300-767A9BF87755}" type="datetimeFigureOut">
              <a:rPr lang="en-AU" smtClean="0"/>
              <a:t>4/04/2018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289B-08F3-48AE-976B-B427AD9BE0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9120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5FAC-F5A1-44B2-A300-767A9BF87755}" type="datetimeFigureOut">
              <a:rPr lang="en-AU" smtClean="0"/>
              <a:t>4/04/2018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289B-08F3-48AE-976B-B427AD9BE0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74447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5FAC-F5A1-44B2-A300-767A9BF87755}" type="datetimeFigureOut">
              <a:rPr lang="en-AU" smtClean="0"/>
              <a:t>4/04/2018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289B-08F3-48AE-976B-B427AD9BE0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62012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5FAC-F5A1-44B2-A300-767A9BF87755}" type="datetimeFigureOut">
              <a:rPr lang="en-AU" smtClean="0"/>
              <a:t>4/04/2018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289B-08F3-48AE-976B-B427AD9BE0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0504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5FAC-F5A1-44B2-A300-767A9BF87755}" type="datetimeFigureOut">
              <a:rPr lang="en-AU" smtClean="0"/>
              <a:t>4/04/2018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289B-08F3-48AE-976B-B427AD9BE0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0166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5FAC-F5A1-44B2-A300-767A9BF87755}" type="datetimeFigureOut">
              <a:rPr lang="en-AU" smtClean="0"/>
              <a:t>4/04/2018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289B-08F3-48AE-976B-B427AD9BE0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0212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5FAC-F5A1-44B2-A300-767A9BF87755}" type="datetimeFigureOut">
              <a:rPr lang="en-AU" smtClean="0"/>
              <a:t>4/04/2018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289B-08F3-48AE-976B-B427AD9BE0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71873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5FAC-F5A1-44B2-A300-767A9BF87755}" type="datetimeFigureOut">
              <a:rPr lang="en-AU" smtClean="0"/>
              <a:t>4/04/2018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289B-08F3-48AE-976B-B427AD9BE0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81913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5FAC-F5A1-44B2-A300-767A9BF87755}" type="datetimeFigureOut">
              <a:rPr lang="en-AU" smtClean="0"/>
              <a:t>4/04/2018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289B-08F3-48AE-976B-B427AD9BE0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9747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>
            <a:extLst>
              <a:ext uri="{FF2B5EF4-FFF2-40B4-BE49-F238E27FC236}">
                <a16:creationId xmlns:a16="http://schemas.microsoft.com/office/drawing/2014/main" id="{A8DB127F-A6C7-4DB9-87EF-FFEFD1C2579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01651" y="347663"/>
            <a:ext cx="1504949" cy="1128712"/>
            <a:chOff x="375532" y="346977"/>
            <a:chExt cx="1129289" cy="112928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EE50E37-A712-48AB-9A9A-05957A9901BD}"/>
                </a:ext>
              </a:extLst>
            </p:cNvPr>
            <p:cNvSpPr/>
            <p:nvPr userDrawn="1"/>
          </p:nvSpPr>
          <p:spPr>
            <a:xfrm>
              <a:off x="375532" y="346977"/>
              <a:ext cx="1129289" cy="1129289"/>
            </a:xfrm>
            <a:prstGeom prst="rect">
              <a:avLst/>
            </a:prstGeom>
            <a:solidFill>
              <a:srgbClr val="09418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pic>
          <p:nvPicPr>
            <p:cNvPr id="5" name="Picture 3" descr="PRIMARY_A_A4_Vertical_Housed_sRGB_02.png">
              <a:extLst>
                <a:ext uri="{FF2B5EF4-FFF2-40B4-BE49-F238E27FC236}">
                  <a16:creationId xmlns:a16="http://schemas.microsoft.com/office/drawing/2014/main" id="{E1DD9B58-8ED9-4C8A-ADD4-07F1A262EF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533" y="346977"/>
              <a:ext cx="1129288" cy="1129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04D8533E-EE8B-4207-BD73-F6E67DD60167}"/>
              </a:ext>
            </a:extLst>
          </p:cNvPr>
          <p:cNvSpPr/>
          <p:nvPr userDrawn="1"/>
        </p:nvSpPr>
        <p:spPr>
          <a:xfrm>
            <a:off x="7560733" y="1"/>
            <a:ext cx="4641851" cy="61198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7" name="Picture 5" descr="Linework pattern_Movement.png">
            <a:extLst>
              <a:ext uri="{FF2B5EF4-FFF2-40B4-BE49-F238E27FC236}">
                <a16:creationId xmlns:a16="http://schemas.microsoft.com/office/drawing/2014/main" id="{C6DF5780-3935-44C3-BF40-C2DBF418F8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08" r="7674"/>
          <a:stretch>
            <a:fillRect/>
          </a:stretch>
        </p:blipFill>
        <p:spPr bwMode="auto">
          <a:xfrm>
            <a:off x="7552267" y="-7938"/>
            <a:ext cx="4641851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7D99316-2E2B-4B62-87E1-C041AB080D87}"/>
              </a:ext>
            </a:extLst>
          </p:cNvPr>
          <p:cNvCxnSpPr/>
          <p:nvPr userDrawn="1"/>
        </p:nvCxnSpPr>
        <p:spPr>
          <a:xfrm>
            <a:off x="0" y="6119813"/>
            <a:ext cx="12202584" cy="0"/>
          </a:xfrm>
          <a:prstGeom prst="line">
            <a:avLst/>
          </a:prstGeom>
          <a:ln w="12700">
            <a:solidFill>
              <a:srgbClr val="0B2F7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19CCB31-8443-4FEB-AA2D-DF32BBEE699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682751" y="747395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1800"/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678113" y="3630121"/>
            <a:ext cx="4278408" cy="1665395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2800">
                <a:solidFill>
                  <a:srgbClr val="094183"/>
                </a:solidFill>
                <a:latin typeface="NotoSerif"/>
                <a:cs typeface="NotoSerif"/>
              </a:defRPr>
            </a:lvl1pPr>
          </a:lstStyle>
          <a:p>
            <a:r>
              <a:rPr lang="en-AU"/>
              <a:t>Click to edit Master title style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2A38D55C-D6B4-4D86-B03B-E1F70397CB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72214"/>
            <a:ext cx="28448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94183"/>
                </a:solidFill>
                <a:latin typeface="Source Sans Pro Semibold" charset="0"/>
              </a:defRPr>
            </a:lvl1pPr>
          </a:lstStyle>
          <a:p>
            <a:pPr>
              <a:defRPr/>
            </a:pPr>
            <a:fld id="{B84140B3-8831-4041-9E67-88598D01B121}" type="datetime3">
              <a:rPr lang="en-AU" altLang="en-US"/>
              <a:pPr>
                <a:defRPr/>
              </a:pPr>
              <a:t>4 April, 2018</a:t>
            </a:fld>
            <a:endParaRPr lang="en-US" alt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D8EDA382-D895-4572-A7B8-A5C321068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72214"/>
            <a:ext cx="3860800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094183"/>
                </a:solidFill>
                <a:latin typeface="Source Sans Pro Semibold"/>
                <a:ea typeface="+mn-ea"/>
                <a:cs typeface="Source Sans Pro Semibold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243B73E-C1ED-4E03-A644-31C8D0D8D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72214"/>
            <a:ext cx="28448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94183"/>
                </a:solidFill>
                <a:latin typeface="Source Sans Pro Semibold" charset="0"/>
              </a:defRPr>
            </a:lvl1pPr>
          </a:lstStyle>
          <a:p>
            <a:pPr>
              <a:defRPr/>
            </a:pPr>
            <a:fld id="{BBBF5069-5F4C-48CF-B6E2-A97927B382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3410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03A56D-BCB5-4461-84C4-F762CE8B2681}"/>
              </a:ext>
            </a:extLst>
          </p:cNvPr>
          <p:cNvSpPr/>
          <p:nvPr userDrawn="1"/>
        </p:nvSpPr>
        <p:spPr>
          <a:xfrm>
            <a:off x="7507818" y="0"/>
            <a:ext cx="4684183" cy="6865938"/>
          </a:xfrm>
          <a:prstGeom prst="rect">
            <a:avLst/>
          </a:prstGeom>
          <a:solidFill>
            <a:srgbClr val="0941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D121FBEF-915A-48BC-A303-3E072D68397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01651" y="347663"/>
            <a:ext cx="1504949" cy="1128712"/>
            <a:chOff x="375532" y="346977"/>
            <a:chExt cx="1129289" cy="112928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7DABBD4-3073-47C7-8D0D-91CB023E05FB}"/>
                </a:ext>
              </a:extLst>
            </p:cNvPr>
            <p:cNvSpPr/>
            <p:nvPr userDrawn="1"/>
          </p:nvSpPr>
          <p:spPr>
            <a:xfrm>
              <a:off x="375532" y="346977"/>
              <a:ext cx="1129289" cy="1129289"/>
            </a:xfrm>
            <a:prstGeom prst="rect">
              <a:avLst/>
            </a:prstGeom>
            <a:solidFill>
              <a:srgbClr val="09418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pic>
          <p:nvPicPr>
            <p:cNvPr id="8" name="Picture 4" descr="PRIMARY_A_A4_Vertical_Housed_sRGB_02.png">
              <a:extLst>
                <a:ext uri="{FF2B5EF4-FFF2-40B4-BE49-F238E27FC236}">
                  <a16:creationId xmlns:a16="http://schemas.microsoft.com/office/drawing/2014/main" id="{12D46FC1-83AE-4190-9AE7-45CC7497ED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533" y="346977"/>
              <a:ext cx="1129288" cy="1129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50DF41-D254-48D5-8DF4-D6A63CC601DF}"/>
              </a:ext>
            </a:extLst>
          </p:cNvPr>
          <p:cNvCxnSpPr/>
          <p:nvPr userDrawn="1"/>
        </p:nvCxnSpPr>
        <p:spPr>
          <a:xfrm>
            <a:off x="668867" y="1936750"/>
            <a:ext cx="169333" cy="0"/>
          </a:xfrm>
          <a:prstGeom prst="line">
            <a:avLst/>
          </a:prstGeom>
          <a:ln w="6350">
            <a:solidFill>
              <a:srgbClr val="09418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6" descr="Linework pattern_Movement.png">
            <a:extLst>
              <a:ext uri="{FF2B5EF4-FFF2-40B4-BE49-F238E27FC236}">
                <a16:creationId xmlns:a16="http://schemas.microsoft.com/office/drawing/2014/main" id="{251022E1-1EC5-4077-A27F-D8B159458C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333" y="0"/>
            <a:ext cx="4656667" cy="684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 descr="GA002412.jpg">
            <a:extLst>
              <a:ext uri="{FF2B5EF4-FFF2-40B4-BE49-F238E27FC236}">
                <a16:creationId xmlns:a16="http://schemas.microsoft.com/office/drawing/2014/main" id="{A0CC592C-2B9A-4894-B767-3CE73E94640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" t="33109" r="2571" b="3651"/>
          <a:stretch>
            <a:fillRect/>
          </a:stretch>
        </p:blipFill>
        <p:spPr bwMode="auto">
          <a:xfrm>
            <a:off x="5018617" y="1008063"/>
            <a:ext cx="6568016" cy="488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>
            <a:extLst>
              <a:ext uri="{FF2B5EF4-FFF2-40B4-BE49-F238E27FC236}">
                <a16:creationId xmlns:a16="http://schemas.microsoft.com/office/drawing/2014/main" id="{831CA49C-F136-4E34-A2A7-4D1DCA275E8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618" y="1011238"/>
            <a:ext cx="13589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>
            <a:extLst>
              <a:ext uri="{FF2B5EF4-FFF2-40B4-BE49-F238E27FC236}">
                <a16:creationId xmlns:a16="http://schemas.microsoft.com/office/drawing/2014/main" id="{A105EE30-74B3-45CA-BF55-AA7EFA2625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9851" y="4881564"/>
            <a:ext cx="1356783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F64B570-0F7A-4777-A275-48A169D4B9B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3984818" y="554355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18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82ED72-923A-4B8D-A418-92D60667EDC6}"/>
              </a:ext>
            </a:extLst>
          </p:cNvPr>
          <p:cNvSpPr txBox="1"/>
          <p:nvPr userDrawn="1"/>
        </p:nvSpPr>
        <p:spPr>
          <a:xfrm>
            <a:off x="687917" y="6167051"/>
            <a:ext cx="4510616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Source Sans Pro"/>
                <a:ea typeface="+mn-ea"/>
                <a:cs typeface="Source Sans Pro"/>
              </a:rPr>
              <a:t>Other logos may go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8704" y="2993478"/>
            <a:ext cx="3772537" cy="122282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2400" b="1">
                <a:solidFill>
                  <a:srgbClr val="094183"/>
                </a:solidFill>
                <a:latin typeface="NotoSerif"/>
                <a:cs typeface="NotoSerif"/>
              </a:defRPr>
            </a:lvl1pPr>
          </a:lstStyle>
          <a:p>
            <a:r>
              <a:rPr lang="en-AU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8704" y="4234796"/>
            <a:ext cx="3772537" cy="92985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800">
                <a:solidFill>
                  <a:srgbClr val="094183"/>
                </a:solidFill>
                <a:latin typeface="Source Sans Pro"/>
                <a:cs typeface="Source Sans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66751" y="2027642"/>
            <a:ext cx="3784227" cy="575837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90000"/>
              </a:lnSpc>
              <a:buNone/>
              <a:defRPr sz="1000" b="0" i="0" baseline="0">
                <a:solidFill>
                  <a:srgbClr val="094183"/>
                </a:solidFill>
                <a:latin typeface="Source Sans Pro Semibold"/>
                <a:cs typeface="Source Sans Pro Semibol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441AF65C-4A71-4782-8293-4D2BA2F53078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679451" y="5164139"/>
            <a:ext cx="28448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94183"/>
                </a:solidFill>
              </a:defRPr>
            </a:lvl1pPr>
          </a:lstStyle>
          <a:p>
            <a:pPr>
              <a:defRPr/>
            </a:pPr>
            <a:fld id="{C91D41A8-C2FA-4577-88FE-3E464C033E8F}" type="datetime3">
              <a:rPr lang="en-AU" altLang="en-US"/>
              <a:pPr>
                <a:defRPr/>
              </a:pPr>
              <a:t>4 April, 2018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30432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0BD18D8-579F-4518-A4B9-C78B0BBB47D5}"/>
              </a:ext>
            </a:extLst>
          </p:cNvPr>
          <p:cNvSpPr/>
          <p:nvPr userDrawn="1"/>
        </p:nvSpPr>
        <p:spPr>
          <a:xfrm>
            <a:off x="0" y="0"/>
            <a:ext cx="12202584" cy="6865938"/>
          </a:xfrm>
          <a:prstGeom prst="rect">
            <a:avLst/>
          </a:prstGeom>
          <a:solidFill>
            <a:srgbClr val="0941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95953F-21F2-4EA3-81CF-A021010B2460}"/>
              </a:ext>
            </a:extLst>
          </p:cNvPr>
          <p:cNvSpPr/>
          <p:nvPr userDrawn="1"/>
        </p:nvSpPr>
        <p:spPr>
          <a:xfrm>
            <a:off x="7552267" y="0"/>
            <a:ext cx="4650317" cy="6865938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7" name="Picture 3" descr="Linework pattern_Movement.png">
            <a:extLst>
              <a:ext uri="{FF2B5EF4-FFF2-40B4-BE49-F238E27FC236}">
                <a16:creationId xmlns:a16="http://schemas.microsoft.com/office/drawing/2014/main" id="{C5E06F50-16CD-40CD-840E-C7933BA8E3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267" y="0"/>
            <a:ext cx="4656667" cy="684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PRIMARY_A_A4_Vertical_Housed_sRGB_02.png">
            <a:extLst>
              <a:ext uri="{FF2B5EF4-FFF2-40B4-BE49-F238E27FC236}">
                <a16:creationId xmlns:a16="http://schemas.microsoft.com/office/drawing/2014/main" id="{009001BB-9C1B-41E7-B7FE-9FC18704A59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1" y="347663"/>
            <a:ext cx="1504949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GA002412.jpg">
            <a:extLst>
              <a:ext uri="{FF2B5EF4-FFF2-40B4-BE49-F238E27FC236}">
                <a16:creationId xmlns:a16="http://schemas.microsoft.com/office/drawing/2014/main" id="{48E76739-C72F-4490-A70C-D643C422E1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" t="33109" r="2571" b="3651"/>
          <a:stretch>
            <a:fillRect/>
          </a:stretch>
        </p:blipFill>
        <p:spPr bwMode="auto">
          <a:xfrm>
            <a:off x="5018617" y="1008063"/>
            <a:ext cx="6568016" cy="488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0CDD24E5-6ECD-4898-85AC-4E2D9B644D7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618" y="1008064"/>
            <a:ext cx="1358900" cy="101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C1F533B1-AD5C-401E-9CBB-8A6BAB2C586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9851" y="4879975"/>
            <a:ext cx="135678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DF5FBDB-AF18-440E-B657-B6ADFE7D9EA9}"/>
              </a:ext>
            </a:extLst>
          </p:cNvPr>
          <p:cNvCxnSpPr/>
          <p:nvPr userDrawn="1"/>
        </p:nvCxnSpPr>
        <p:spPr>
          <a:xfrm>
            <a:off x="668867" y="1936750"/>
            <a:ext cx="169333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3D44AF8-187B-4B89-90C7-12D8CCF58141}"/>
              </a:ext>
            </a:extLst>
          </p:cNvPr>
          <p:cNvSpPr txBox="1"/>
          <p:nvPr userDrawn="1"/>
        </p:nvSpPr>
        <p:spPr>
          <a:xfrm>
            <a:off x="687917" y="6167051"/>
            <a:ext cx="4510616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Source Sans Pro"/>
                <a:ea typeface="+mn-ea"/>
                <a:cs typeface="Source Sans Pro"/>
              </a:rPr>
              <a:t>Other logos may go here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66751" y="2027642"/>
            <a:ext cx="3784227" cy="575837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90000"/>
              </a:lnSpc>
              <a:buNone/>
              <a:defRPr sz="1000" b="0" i="0" baseline="0">
                <a:solidFill>
                  <a:schemeClr val="bg1"/>
                </a:solidFill>
                <a:latin typeface="Source Sans Pro Semibold"/>
                <a:cs typeface="Source Sans Pro Semibol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688704" y="2993478"/>
            <a:ext cx="3772537" cy="122282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2400" b="1">
                <a:solidFill>
                  <a:schemeClr val="bg1"/>
                </a:solidFill>
                <a:latin typeface="NotoSerif"/>
                <a:cs typeface="NotoSerif"/>
              </a:defRPr>
            </a:lvl1pPr>
          </a:lstStyle>
          <a:p>
            <a:r>
              <a:rPr lang="en-AU"/>
              <a:t>Click to edit Master title style</a:t>
            </a:r>
            <a:endParaRPr lang="en-US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688704" y="4234796"/>
            <a:ext cx="3772537" cy="92985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  <a:latin typeface="Source Sans Pro"/>
                <a:cs typeface="Source Sans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8CE01E71-5FEC-41A0-AD14-D6EFA5A661EE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679451" y="5164139"/>
            <a:ext cx="28448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4DAC772-9E0E-4C6C-8410-8D47DEB15BF5}" type="datetime3">
              <a:rPr lang="en-AU" altLang="en-US"/>
              <a:pPr>
                <a:defRPr/>
              </a:pPr>
              <a:t>4 April, 2018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93775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B83629A-69AB-459F-BBFB-208FCACDBA6B}"/>
              </a:ext>
            </a:extLst>
          </p:cNvPr>
          <p:cNvSpPr/>
          <p:nvPr userDrawn="1"/>
        </p:nvSpPr>
        <p:spPr>
          <a:xfrm>
            <a:off x="0" y="0"/>
            <a:ext cx="12202584" cy="6865938"/>
          </a:xfrm>
          <a:prstGeom prst="rect">
            <a:avLst/>
          </a:prstGeom>
          <a:solidFill>
            <a:srgbClr val="0941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6051A4-FECE-4952-BB49-274FE03A0417}"/>
              </a:ext>
            </a:extLst>
          </p:cNvPr>
          <p:cNvSpPr>
            <a:spLocks noChangeArrowheads="1"/>
          </p:cNvSpPr>
          <p:nvPr userDrawn="1"/>
        </p:nvSpPr>
        <p:spPr bwMode="auto">
          <a:xfrm rot="19800000">
            <a:off x="7020984" y="-1590675"/>
            <a:ext cx="10932583" cy="8199438"/>
          </a:xfrm>
          <a:prstGeom prst="rect">
            <a:avLst/>
          </a:prstGeom>
          <a:solidFill>
            <a:srgbClr val="7CBDC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3" descr="Linework pattern_Discovery_square.png">
            <a:extLst>
              <a:ext uri="{FF2B5EF4-FFF2-40B4-BE49-F238E27FC236}">
                <a16:creationId xmlns:a16="http://schemas.microsoft.com/office/drawing/2014/main" id="{DEDE3AA4-4798-49D5-B8C4-7D01599DBF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117" y="-3070225"/>
            <a:ext cx="22047200" cy="1168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PRIMARY_A_A4_Vertical_Housed_sRGB_02.png">
            <a:extLst>
              <a:ext uri="{FF2B5EF4-FFF2-40B4-BE49-F238E27FC236}">
                <a16:creationId xmlns:a16="http://schemas.microsoft.com/office/drawing/2014/main" id="{EFEBFC5D-BA48-40F2-9700-4AF95E9F6F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1" y="347663"/>
            <a:ext cx="1504949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GA002412.jpg">
            <a:extLst>
              <a:ext uri="{FF2B5EF4-FFF2-40B4-BE49-F238E27FC236}">
                <a16:creationId xmlns:a16="http://schemas.microsoft.com/office/drawing/2014/main" id="{179902CC-36E0-4C97-B9B6-50C34B741D9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" t="33109" r="2571" b="3651"/>
          <a:stretch>
            <a:fillRect/>
          </a:stretch>
        </p:blipFill>
        <p:spPr bwMode="auto">
          <a:xfrm>
            <a:off x="5018617" y="1008063"/>
            <a:ext cx="6568016" cy="488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77E5EFA8-0920-43F0-9062-CE626198478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618" y="1008064"/>
            <a:ext cx="1358900" cy="101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B4E2BE7E-02E4-4F92-BF71-96108DBE788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9851" y="4879975"/>
            <a:ext cx="135678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DFC1167-0F26-46BF-AB03-361FE4D72963}"/>
              </a:ext>
            </a:extLst>
          </p:cNvPr>
          <p:cNvCxnSpPr/>
          <p:nvPr userDrawn="1"/>
        </p:nvCxnSpPr>
        <p:spPr>
          <a:xfrm>
            <a:off x="668867" y="1936750"/>
            <a:ext cx="169333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62F005B-AD1A-44FA-A69F-E1FAB5C86A30}"/>
              </a:ext>
            </a:extLst>
          </p:cNvPr>
          <p:cNvSpPr txBox="1"/>
          <p:nvPr userDrawn="1"/>
        </p:nvSpPr>
        <p:spPr>
          <a:xfrm>
            <a:off x="687917" y="6167051"/>
            <a:ext cx="4510616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Source Sans Pro"/>
                <a:ea typeface="+mn-ea"/>
                <a:cs typeface="Source Sans Pro"/>
              </a:rPr>
              <a:t>Other logos may go here</a:t>
            </a:r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66751" y="2027642"/>
            <a:ext cx="3784227" cy="575837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90000"/>
              </a:lnSpc>
              <a:buNone/>
              <a:defRPr sz="1000" b="0" i="0" baseline="0">
                <a:solidFill>
                  <a:schemeClr val="bg1"/>
                </a:solidFill>
                <a:latin typeface="Source Sans Pro Semibold"/>
                <a:cs typeface="Source Sans Pro Semibol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>
            <a:off x="688704" y="2993478"/>
            <a:ext cx="3772537" cy="122282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2400" b="1">
                <a:solidFill>
                  <a:srgbClr val="FFFFFF"/>
                </a:solidFill>
                <a:latin typeface="NotoSerif"/>
                <a:cs typeface="NotoSerif"/>
              </a:defRPr>
            </a:lvl1pPr>
          </a:lstStyle>
          <a:p>
            <a:r>
              <a:rPr lang="en-AU"/>
              <a:t>Click to edit Master title style</a:t>
            </a:r>
            <a:endParaRPr lang="en-US" dirty="0"/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>
          <a:xfrm>
            <a:off x="688704" y="4234796"/>
            <a:ext cx="3772537" cy="92985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  <a:latin typeface="Source Sans Pro"/>
                <a:cs typeface="Source Sans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745EB393-D99E-4B60-B23E-84202E7EAB6F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679451" y="5164139"/>
            <a:ext cx="28448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055445A-E0CB-4C16-9524-7653BDAF4C19}" type="datetime3">
              <a:rPr lang="en-AU" altLang="en-US"/>
              <a:pPr>
                <a:defRPr/>
              </a:pPr>
              <a:t>4 April, 2018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1289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17D34D6-4FEC-45AF-BEF9-66DADFAE59B1}"/>
              </a:ext>
            </a:extLst>
          </p:cNvPr>
          <p:cNvSpPr/>
          <p:nvPr userDrawn="1"/>
        </p:nvSpPr>
        <p:spPr>
          <a:xfrm rot="19800000">
            <a:off x="1801284" y="2979738"/>
            <a:ext cx="14342533" cy="10756900"/>
          </a:xfrm>
          <a:prstGeom prst="rect">
            <a:avLst/>
          </a:prstGeom>
          <a:solidFill>
            <a:srgbClr val="D485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8" name="Picture 2" descr="Linework pattern_Knowledge_square 30deg.png">
            <a:extLst>
              <a:ext uri="{FF2B5EF4-FFF2-40B4-BE49-F238E27FC236}">
                <a16:creationId xmlns:a16="http://schemas.microsoft.com/office/drawing/2014/main" id="{BD7FBA0E-D9CC-4BEA-9305-6A0FDB5A98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7" r="38531" b="57005"/>
          <a:stretch>
            <a:fillRect/>
          </a:stretch>
        </p:blipFill>
        <p:spPr bwMode="auto">
          <a:xfrm>
            <a:off x="0" y="344488"/>
            <a:ext cx="12192000" cy="651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GA002412.jpg">
            <a:extLst>
              <a:ext uri="{FF2B5EF4-FFF2-40B4-BE49-F238E27FC236}">
                <a16:creationId xmlns:a16="http://schemas.microsoft.com/office/drawing/2014/main" id="{06BB8CE7-B220-4F7D-B687-DDA77DC8EE6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" t="33109" r="2571" b="3651"/>
          <a:stretch>
            <a:fillRect/>
          </a:stretch>
        </p:blipFill>
        <p:spPr bwMode="auto">
          <a:xfrm>
            <a:off x="5018617" y="1008063"/>
            <a:ext cx="6568016" cy="488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418A640-8948-4F41-8BEB-3AC0CDAB5AE9}"/>
              </a:ext>
            </a:extLst>
          </p:cNvPr>
          <p:cNvCxnSpPr/>
          <p:nvPr userDrawn="1"/>
        </p:nvCxnSpPr>
        <p:spPr>
          <a:xfrm>
            <a:off x="668867" y="1936750"/>
            <a:ext cx="169333" cy="0"/>
          </a:xfrm>
          <a:prstGeom prst="line">
            <a:avLst/>
          </a:prstGeom>
          <a:ln w="6350">
            <a:solidFill>
              <a:srgbClr val="09418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Group 5">
            <a:extLst>
              <a:ext uri="{FF2B5EF4-FFF2-40B4-BE49-F238E27FC236}">
                <a16:creationId xmlns:a16="http://schemas.microsoft.com/office/drawing/2014/main" id="{8011E9AC-7C44-42BF-BFEB-653BF063A88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01651" y="347663"/>
            <a:ext cx="1504949" cy="1128712"/>
            <a:chOff x="375532" y="346977"/>
            <a:chExt cx="1129289" cy="112928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A15097-0B9B-445B-9DCF-86C6FB853329}"/>
                </a:ext>
              </a:extLst>
            </p:cNvPr>
            <p:cNvSpPr/>
            <p:nvPr userDrawn="1"/>
          </p:nvSpPr>
          <p:spPr>
            <a:xfrm>
              <a:off x="375532" y="346977"/>
              <a:ext cx="1129289" cy="1129289"/>
            </a:xfrm>
            <a:prstGeom prst="rect">
              <a:avLst/>
            </a:prstGeom>
            <a:solidFill>
              <a:srgbClr val="09418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pic>
          <p:nvPicPr>
            <p:cNvPr id="13" name="Picture 7" descr="PRIMARY_A_A4_Vertical_Housed_sRGB_02.png">
              <a:extLst>
                <a:ext uri="{FF2B5EF4-FFF2-40B4-BE49-F238E27FC236}">
                  <a16:creationId xmlns:a16="http://schemas.microsoft.com/office/drawing/2014/main" id="{12221C20-7B26-41CC-9F4A-18310C9EDD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533" y="346977"/>
              <a:ext cx="1129288" cy="1129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Picture 8">
            <a:extLst>
              <a:ext uri="{FF2B5EF4-FFF2-40B4-BE49-F238E27FC236}">
                <a16:creationId xmlns:a16="http://schemas.microsoft.com/office/drawing/2014/main" id="{31B129F0-7C52-40EC-9289-564A145BC57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618" y="1011238"/>
            <a:ext cx="13589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9">
            <a:extLst>
              <a:ext uri="{FF2B5EF4-FFF2-40B4-BE49-F238E27FC236}">
                <a16:creationId xmlns:a16="http://schemas.microsoft.com/office/drawing/2014/main" id="{ADD2787B-DA25-471B-B764-8692460B72C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9851" y="4881564"/>
            <a:ext cx="1356783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88704" y="2654844"/>
            <a:ext cx="3772537" cy="122282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2400">
                <a:solidFill>
                  <a:srgbClr val="094183"/>
                </a:solidFill>
                <a:latin typeface="NotoSerif"/>
                <a:cs typeface="NotoSerif"/>
              </a:defRPr>
            </a:lvl1pPr>
          </a:lstStyle>
          <a:p>
            <a:r>
              <a:rPr lang="en-AU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678441" y="3950338"/>
            <a:ext cx="3394075" cy="92985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800">
                <a:solidFill>
                  <a:srgbClr val="094183"/>
                </a:solidFill>
                <a:latin typeface="Source Sans Pro"/>
                <a:cs typeface="Source Sans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66751" y="2027642"/>
            <a:ext cx="3784227" cy="575837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90000"/>
              </a:lnSpc>
              <a:buNone/>
              <a:defRPr sz="1000" b="0" i="0" baseline="0">
                <a:solidFill>
                  <a:srgbClr val="094183"/>
                </a:solidFill>
                <a:latin typeface="Source Sans Pro Semibold"/>
                <a:cs typeface="Source Sans Pro Semibol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E7550197-D47A-426F-8527-2154E0C92F27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679451" y="6137276"/>
            <a:ext cx="28448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94183"/>
                </a:solidFill>
                <a:latin typeface="Source Sans Pro Semibold" charset="0"/>
              </a:defRPr>
            </a:lvl1pPr>
          </a:lstStyle>
          <a:p>
            <a:pPr>
              <a:defRPr/>
            </a:pPr>
            <a:fld id="{64FCC09E-95A6-48DB-B1C9-E8FEBFDE8398}" type="datetime3">
              <a:rPr lang="en-AU" altLang="en-US"/>
              <a:pPr>
                <a:defRPr/>
              </a:pPr>
              <a:t>4 April, 2018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842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>
            <a:extLst>
              <a:ext uri="{FF2B5EF4-FFF2-40B4-BE49-F238E27FC236}">
                <a16:creationId xmlns:a16="http://schemas.microsoft.com/office/drawing/2014/main" id="{A8DB127F-A6C7-4DB9-87EF-FFEFD1C2579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01651" y="347663"/>
            <a:ext cx="1504949" cy="1128712"/>
            <a:chOff x="375532" y="346977"/>
            <a:chExt cx="1129289" cy="112928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EE50E37-A712-48AB-9A9A-05957A9901BD}"/>
                </a:ext>
              </a:extLst>
            </p:cNvPr>
            <p:cNvSpPr/>
            <p:nvPr userDrawn="1"/>
          </p:nvSpPr>
          <p:spPr>
            <a:xfrm>
              <a:off x="375532" y="346977"/>
              <a:ext cx="1129289" cy="1129289"/>
            </a:xfrm>
            <a:prstGeom prst="rect">
              <a:avLst/>
            </a:prstGeom>
            <a:solidFill>
              <a:srgbClr val="09418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pic>
          <p:nvPicPr>
            <p:cNvPr id="5" name="Picture 3" descr="PRIMARY_A_A4_Vertical_Housed_sRGB_02.png">
              <a:extLst>
                <a:ext uri="{FF2B5EF4-FFF2-40B4-BE49-F238E27FC236}">
                  <a16:creationId xmlns:a16="http://schemas.microsoft.com/office/drawing/2014/main" id="{E1DD9B58-8ED9-4C8A-ADD4-07F1A262EF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533" y="346977"/>
              <a:ext cx="1129288" cy="1129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04D8533E-EE8B-4207-BD73-F6E67DD60167}"/>
              </a:ext>
            </a:extLst>
          </p:cNvPr>
          <p:cNvSpPr/>
          <p:nvPr userDrawn="1"/>
        </p:nvSpPr>
        <p:spPr>
          <a:xfrm>
            <a:off x="7560733" y="1"/>
            <a:ext cx="4641851" cy="61198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7" name="Picture 5" descr="Linework pattern_Movement.png">
            <a:extLst>
              <a:ext uri="{FF2B5EF4-FFF2-40B4-BE49-F238E27FC236}">
                <a16:creationId xmlns:a16="http://schemas.microsoft.com/office/drawing/2014/main" id="{C6DF5780-3935-44C3-BF40-C2DBF418F8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08" r="7674"/>
          <a:stretch>
            <a:fillRect/>
          </a:stretch>
        </p:blipFill>
        <p:spPr bwMode="auto">
          <a:xfrm>
            <a:off x="7552267" y="-7938"/>
            <a:ext cx="4641851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7D99316-2E2B-4B62-87E1-C041AB080D87}"/>
              </a:ext>
            </a:extLst>
          </p:cNvPr>
          <p:cNvCxnSpPr/>
          <p:nvPr userDrawn="1"/>
        </p:nvCxnSpPr>
        <p:spPr>
          <a:xfrm>
            <a:off x="0" y="6119813"/>
            <a:ext cx="12202584" cy="0"/>
          </a:xfrm>
          <a:prstGeom prst="line">
            <a:avLst/>
          </a:prstGeom>
          <a:ln w="12700">
            <a:solidFill>
              <a:srgbClr val="0B2F7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19CCB31-8443-4FEB-AA2D-DF32BBEE699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682751" y="747395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1800"/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678113" y="3630121"/>
            <a:ext cx="4278408" cy="1665395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2800">
                <a:solidFill>
                  <a:srgbClr val="094183"/>
                </a:solidFill>
                <a:latin typeface="NotoSerif"/>
                <a:cs typeface="NotoSerif"/>
              </a:defRPr>
            </a:lvl1pPr>
          </a:lstStyle>
          <a:p>
            <a:r>
              <a:rPr lang="en-AU"/>
              <a:t>Click to edit Master title style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2A38D55C-D6B4-4D86-B03B-E1F70397CB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72214"/>
            <a:ext cx="28448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94183"/>
                </a:solidFill>
                <a:latin typeface="Source Sans Pro Semibold" charset="0"/>
              </a:defRPr>
            </a:lvl1pPr>
          </a:lstStyle>
          <a:p>
            <a:pPr>
              <a:defRPr/>
            </a:pPr>
            <a:fld id="{B84140B3-8831-4041-9E67-88598D01B121}" type="datetime3">
              <a:rPr lang="en-AU" altLang="en-US"/>
              <a:pPr>
                <a:defRPr/>
              </a:pPr>
              <a:t>4 April, 2018</a:t>
            </a:fld>
            <a:endParaRPr lang="en-US" alt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D8EDA382-D895-4572-A7B8-A5C321068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72214"/>
            <a:ext cx="3860800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094183"/>
                </a:solidFill>
                <a:latin typeface="Source Sans Pro Semibold"/>
                <a:ea typeface="+mn-ea"/>
                <a:cs typeface="Source Sans Pro Semibold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243B73E-C1ED-4E03-A644-31C8D0D8D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72214"/>
            <a:ext cx="28448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94183"/>
                </a:solidFill>
                <a:latin typeface="Source Sans Pro Semibold" charset="0"/>
              </a:defRPr>
            </a:lvl1pPr>
          </a:lstStyle>
          <a:p>
            <a:pPr>
              <a:defRPr/>
            </a:pPr>
            <a:fld id="{BBBF5069-5F4C-48CF-B6E2-A97927B382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88556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-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CE4268D-B1FD-41D4-88BA-0D2BCFB14F97}"/>
              </a:ext>
            </a:extLst>
          </p:cNvPr>
          <p:cNvSpPr/>
          <p:nvPr userDrawn="1"/>
        </p:nvSpPr>
        <p:spPr>
          <a:xfrm rot="19800000">
            <a:off x="6747934" y="147639"/>
            <a:ext cx="9781117" cy="7335837"/>
          </a:xfrm>
          <a:prstGeom prst="rect">
            <a:avLst/>
          </a:prstGeom>
          <a:solidFill>
            <a:srgbClr val="E8BD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DACCC7-C7DE-4496-9B4C-BF420069E86A}"/>
              </a:ext>
            </a:extLst>
          </p:cNvPr>
          <p:cNvSpPr/>
          <p:nvPr userDrawn="1"/>
        </p:nvSpPr>
        <p:spPr>
          <a:xfrm>
            <a:off x="0" y="6119814"/>
            <a:ext cx="12192000" cy="7381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5" name="Picture 3" descr="Linework pattern_Knowledge_square.png">
            <a:extLst>
              <a:ext uri="{FF2B5EF4-FFF2-40B4-BE49-F238E27FC236}">
                <a16:creationId xmlns:a16="http://schemas.microsoft.com/office/drawing/2014/main" id="{FBC25937-1420-441B-91B4-1ABF85237A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2" t="6702" r="31866" b="22012"/>
          <a:stretch>
            <a:fillRect/>
          </a:stretch>
        </p:blipFill>
        <p:spPr bwMode="auto">
          <a:xfrm>
            <a:off x="3666067" y="1"/>
            <a:ext cx="8525933" cy="611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4">
            <a:extLst>
              <a:ext uri="{FF2B5EF4-FFF2-40B4-BE49-F238E27FC236}">
                <a16:creationId xmlns:a16="http://schemas.microsoft.com/office/drawing/2014/main" id="{898959EB-B3B4-4044-B93F-141F101F654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01651" y="347663"/>
            <a:ext cx="1504949" cy="1128712"/>
            <a:chOff x="375532" y="346977"/>
            <a:chExt cx="1129289" cy="112928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B7C041E-CA06-4E3B-A51E-FBF54EFBB069}"/>
                </a:ext>
              </a:extLst>
            </p:cNvPr>
            <p:cNvSpPr/>
            <p:nvPr userDrawn="1"/>
          </p:nvSpPr>
          <p:spPr>
            <a:xfrm>
              <a:off x="375532" y="346977"/>
              <a:ext cx="1129289" cy="1129289"/>
            </a:xfrm>
            <a:prstGeom prst="rect">
              <a:avLst/>
            </a:prstGeom>
            <a:solidFill>
              <a:srgbClr val="09418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pic>
          <p:nvPicPr>
            <p:cNvPr id="8" name="Picture 6" descr="PRIMARY_A_A4_Vertical_Housed_sRGB_02.png">
              <a:extLst>
                <a:ext uri="{FF2B5EF4-FFF2-40B4-BE49-F238E27FC236}">
                  <a16:creationId xmlns:a16="http://schemas.microsoft.com/office/drawing/2014/main" id="{D2DFBD87-E85C-4BFA-954C-6D964F3C4A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533" y="346977"/>
              <a:ext cx="1129288" cy="1129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C2721B1-CE3D-4930-877E-76B86FFD7889}"/>
              </a:ext>
            </a:extLst>
          </p:cNvPr>
          <p:cNvCxnSpPr/>
          <p:nvPr userDrawn="1"/>
        </p:nvCxnSpPr>
        <p:spPr>
          <a:xfrm>
            <a:off x="0" y="6119813"/>
            <a:ext cx="12202584" cy="0"/>
          </a:xfrm>
          <a:prstGeom prst="line">
            <a:avLst/>
          </a:prstGeom>
          <a:ln w="12700">
            <a:solidFill>
              <a:srgbClr val="0B2F7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678113" y="3630121"/>
            <a:ext cx="4278408" cy="1665395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2800">
                <a:solidFill>
                  <a:srgbClr val="094183"/>
                </a:solidFill>
                <a:latin typeface="NotoSerif"/>
                <a:cs typeface="NotoSerif"/>
              </a:defRPr>
            </a:lvl1pPr>
          </a:lstStyle>
          <a:p>
            <a:r>
              <a:rPr lang="en-AU"/>
              <a:t>Click to edit Master title style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FA76C909-0109-4FF2-8471-011F8ACFD3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72214"/>
            <a:ext cx="28448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94183"/>
                </a:solidFill>
                <a:latin typeface="Source Sans Pro Semibold" charset="0"/>
              </a:defRPr>
            </a:lvl1pPr>
          </a:lstStyle>
          <a:p>
            <a:pPr>
              <a:defRPr/>
            </a:pPr>
            <a:fld id="{6F5540BB-63FF-4E26-ACE4-70C5E4F63453}" type="datetime3">
              <a:rPr lang="en-AU" altLang="en-US"/>
              <a:pPr>
                <a:defRPr/>
              </a:pPr>
              <a:t>4 April, 2018</a:t>
            </a:fld>
            <a:endParaRPr lang="en-US" alt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CE07726-938F-4319-8555-91AF15174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72214"/>
            <a:ext cx="3860800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094183"/>
                </a:solidFill>
                <a:latin typeface="Source Sans Pro Semibold"/>
                <a:ea typeface="+mn-ea"/>
                <a:cs typeface="Source Sans Pro Semibold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69A3163-DFF8-4926-ABDF-FD502BD90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72214"/>
            <a:ext cx="28448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94183"/>
                </a:solidFill>
                <a:latin typeface="Source Sans Pro Semibold" charset="0"/>
              </a:defRPr>
            </a:lvl1pPr>
          </a:lstStyle>
          <a:p>
            <a:pPr>
              <a:defRPr/>
            </a:pPr>
            <a:fld id="{CEA2141D-839F-4635-BA0A-9ADD0C9D9D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4206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-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D987829-A61B-4694-A1D1-F80B9EF2BA71}"/>
              </a:ext>
            </a:extLst>
          </p:cNvPr>
          <p:cNvSpPr/>
          <p:nvPr userDrawn="1"/>
        </p:nvSpPr>
        <p:spPr>
          <a:xfrm rot="1800000">
            <a:off x="6451600" y="690564"/>
            <a:ext cx="11736917" cy="8802687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accent6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76B112-B7D7-4337-8614-FEDBB4134A14}"/>
              </a:ext>
            </a:extLst>
          </p:cNvPr>
          <p:cNvSpPr/>
          <p:nvPr userDrawn="1"/>
        </p:nvSpPr>
        <p:spPr>
          <a:xfrm>
            <a:off x="0" y="6119814"/>
            <a:ext cx="12192000" cy="7381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18023A72-CE5E-4641-9C7C-A1693D7007F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01651" y="347663"/>
            <a:ext cx="1504949" cy="1128712"/>
            <a:chOff x="375532" y="346977"/>
            <a:chExt cx="1129289" cy="112928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98906A1-0AE6-4CE6-85FD-6502D6763311}"/>
                </a:ext>
              </a:extLst>
            </p:cNvPr>
            <p:cNvSpPr/>
            <p:nvPr userDrawn="1"/>
          </p:nvSpPr>
          <p:spPr>
            <a:xfrm>
              <a:off x="375532" y="346977"/>
              <a:ext cx="1129289" cy="1129289"/>
            </a:xfrm>
            <a:prstGeom prst="rect">
              <a:avLst/>
            </a:prstGeom>
            <a:solidFill>
              <a:srgbClr val="09418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pic>
          <p:nvPicPr>
            <p:cNvPr id="7" name="Picture 5" descr="PRIMARY_A_A4_Vertical_Housed_sRGB_02.png">
              <a:extLst>
                <a:ext uri="{FF2B5EF4-FFF2-40B4-BE49-F238E27FC236}">
                  <a16:creationId xmlns:a16="http://schemas.microsoft.com/office/drawing/2014/main" id="{B24A3694-5F8D-420E-BFFF-B0C3CFD8361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533" y="346977"/>
              <a:ext cx="1129288" cy="1129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459C41-E00E-4DBE-92F9-E4EA7A7FE75B}"/>
              </a:ext>
            </a:extLst>
          </p:cNvPr>
          <p:cNvCxnSpPr/>
          <p:nvPr userDrawn="1"/>
        </p:nvCxnSpPr>
        <p:spPr>
          <a:xfrm>
            <a:off x="0" y="6119813"/>
            <a:ext cx="12202584" cy="0"/>
          </a:xfrm>
          <a:prstGeom prst="line">
            <a:avLst/>
          </a:prstGeom>
          <a:ln w="12700">
            <a:solidFill>
              <a:srgbClr val="0B2F7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7" descr="Linework pattern_Fluidity_square.png">
            <a:extLst>
              <a:ext uri="{FF2B5EF4-FFF2-40B4-BE49-F238E27FC236}">
                <a16:creationId xmlns:a16="http://schemas.microsoft.com/office/drawing/2014/main" id="{7A2577E4-932E-43F2-9F7A-E08991970F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4" t="11232" r="49152" b="43964"/>
          <a:stretch>
            <a:fillRect/>
          </a:stretch>
        </p:blipFill>
        <p:spPr bwMode="auto">
          <a:xfrm>
            <a:off x="1356784" y="1"/>
            <a:ext cx="10809816" cy="611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678113" y="3630121"/>
            <a:ext cx="4278408" cy="1665395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2800">
                <a:solidFill>
                  <a:srgbClr val="094183"/>
                </a:solidFill>
                <a:latin typeface="NotoSerif"/>
                <a:cs typeface="NotoSerif"/>
              </a:defRPr>
            </a:lvl1pPr>
          </a:lstStyle>
          <a:p>
            <a:r>
              <a:rPr lang="en-AU"/>
              <a:t>Click to edit Master title style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D775DFBF-81AF-4D70-8FEB-B735240F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72214"/>
            <a:ext cx="28448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94183"/>
                </a:solidFill>
                <a:latin typeface="Source Sans Pro Semibold" charset="0"/>
              </a:defRPr>
            </a:lvl1pPr>
          </a:lstStyle>
          <a:p>
            <a:pPr>
              <a:defRPr/>
            </a:pPr>
            <a:fld id="{848F6002-05D9-4098-A357-637E4634E8C2}" type="datetime3">
              <a:rPr lang="en-AU" altLang="en-US"/>
              <a:pPr>
                <a:defRPr/>
              </a:pPr>
              <a:t>4 April, 2018</a:t>
            </a:fld>
            <a:endParaRPr lang="en-US" alt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321EEC7-02CE-45A3-B8D9-6B3E628E4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72214"/>
            <a:ext cx="3860800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094183"/>
                </a:solidFill>
                <a:latin typeface="Source Sans Pro Semibold"/>
                <a:ea typeface="+mn-ea"/>
                <a:cs typeface="Source Sans Pro Semibold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4CE2F01-7529-4371-B60C-ED1D16E49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72214"/>
            <a:ext cx="28448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94183"/>
                </a:solidFill>
                <a:latin typeface="Source Sans Pro Semibold" charset="0"/>
              </a:defRPr>
            </a:lvl1pPr>
          </a:lstStyle>
          <a:p>
            <a:pPr>
              <a:defRPr/>
            </a:pPr>
            <a:fld id="{50B2DF65-966F-4432-9B43-58D442E915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80948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-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118F31A-E0D0-404A-8739-B7F502C3AA88}"/>
              </a:ext>
            </a:extLst>
          </p:cNvPr>
          <p:cNvSpPr/>
          <p:nvPr userDrawn="1"/>
        </p:nvSpPr>
        <p:spPr>
          <a:xfrm>
            <a:off x="0" y="0"/>
            <a:ext cx="12202584" cy="6865938"/>
          </a:xfrm>
          <a:prstGeom prst="rect">
            <a:avLst/>
          </a:prstGeom>
          <a:solidFill>
            <a:srgbClr val="0941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4" name="Picture 2" descr="Linework pattern_Discovery_square.png">
            <a:extLst>
              <a:ext uri="{FF2B5EF4-FFF2-40B4-BE49-F238E27FC236}">
                <a16:creationId xmlns:a16="http://schemas.microsoft.com/office/drawing/2014/main" id="{21CB244A-AFC5-4B69-B5D4-A6E0B0DA66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6" t="9291" r="41737" b="25327"/>
          <a:stretch>
            <a:fillRect/>
          </a:stretch>
        </p:blipFill>
        <p:spPr bwMode="auto">
          <a:xfrm>
            <a:off x="4476751" y="1"/>
            <a:ext cx="7725833" cy="611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PRIMARY_A_A4_Vertical_Housed_sRGB_02.png">
            <a:extLst>
              <a:ext uri="{FF2B5EF4-FFF2-40B4-BE49-F238E27FC236}">
                <a16:creationId xmlns:a16="http://schemas.microsoft.com/office/drawing/2014/main" id="{7FCBEC03-538B-40F4-B73B-5A5DD66A12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46076"/>
            <a:ext cx="1507067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612494F-B32F-4525-9B03-84BF9F559D7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71551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E44ABE76-5A71-4C81-8089-09B584B2032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8918" y="6137276"/>
            <a:ext cx="971549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2D2F90A-2939-4F85-ABDA-5A242D7CA5C4}"/>
              </a:ext>
            </a:extLst>
          </p:cNvPr>
          <p:cNvCxnSpPr/>
          <p:nvPr userDrawn="1"/>
        </p:nvCxnSpPr>
        <p:spPr>
          <a:xfrm>
            <a:off x="0" y="6119813"/>
            <a:ext cx="12202584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678113" y="3630121"/>
            <a:ext cx="4278408" cy="1665395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NotoSerif"/>
                <a:cs typeface="NotoSerif"/>
              </a:defRPr>
            </a:lvl1pPr>
          </a:lstStyle>
          <a:p>
            <a:r>
              <a:rPr lang="en-AU"/>
              <a:t>Click to edit Master title style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65D19248-A496-4490-BA11-FD8BEC65C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72214"/>
            <a:ext cx="28448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Source Sans Pro Semibold" charset="0"/>
              </a:defRPr>
            </a:lvl1pPr>
          </a:lstStyle>
          <a:p>
            <a:pPr>
              <a:defRPr/>
            </a:pPr>
            <a:fld id="{C6352A9F-B4DF-4E2E-BA10-FAF4C0B67389}" type="datetime3">
              <a:rPr lang="en-AU" altLang="en-US"/>
              <a:pPr>
                <a:defRPr/>
              </a:pPr>
              <a:t>4 April, 2018</a:t>
            </a:fld>
            <a:endParaRPr lang="en-US" alt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224BDD4-E52F-4D8D-926B-DB75B71BD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72214"/>
            <a:ext cx="3860800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FFFFFF"/>
                </a:solidFill>
                <a:latin typeface="Source Sans Pro Semibold"/>
                <a:ea typeface="+mn-ea"/>
                <a:cs typeface="Source Sans Pro Semibold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5BCB0F69-0E64-4313-A26B-3F69D1CD7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72214"/>
            <a:ext cx="28448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Source Sans Pro Semibold" charset="0"/>
              </a:defRPr>
            </a:lvl1pPr>
          </a:lstStyle>
          <a:p>
            <a:pPr>
              <a:defRPr/>
            </a:pPr>
            <a:fld id="{DF14000C-0C6C-40C0-B2CB-03DD7075F2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22757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-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46E7B22-0905-47F5-BEBC-010E783B7103}"/>
              </a:ext>
            </a:extLst>
          </p:cNvPr>
          <p:cNvSpPr/>
          <p:nvPr userDrawn="1"/>
        </p:nvSpPr>
        <p:spPr>
          <a:xfrm>
            <a:off x="0" y="0"/>
            <a:ext cx="12202584" cy="6865938"/>
          </a:xfrm>
          <a:prstGeom prst="rect">
            <a:avLst/>
          </a:prstGeom>
          <a:solidFill>
            <a:srgbClr val="0941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4" name="Picture 2" descr="PRIMARY_A_A4_Vertical_Housed_sRGB_02.png">
            <a:extLst>
              <a:ext uri="{FF2B5EF4-FFF2-40B4-BE49-F238E27FC236}">
                <a16:creationId xmlns:a16="http://schemas.microsoft.com/office/drawing/2014/main" id="{9C09493F-7975-464D-AF76-84C63AEAFC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46076"/>
            <a:ext cx="1507067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083BD563-172A-4558-B443-B8C0516F913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71551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FC042A0B-4535-400F-ACFD-DEE7A72E5E7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8918" y="6137276"/>
            <a:ext cx="971549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5E9DB9A-1F17-4563-982D-80EA8FDD7A16}"/>
              </a:ext>
            </a:extLst>
          </p:cNvPr>
          <p:cNvCxnSpPr/>
          <p:nvPr userDrawn="1"/>
        </p:nvCxnSpPr>
        <p:spPr>
          <a:xfrm>
            <a:off x="0" y="6119813"/>
            <a:ext cx="12202584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6" descr="Linework pattern_Community_square.png">
            <a:extLst>
              <a:ext uri="{FF2B5EF4-FFF2-40B4-BE49-F238E27FC236}">
                <a16:creationId xmlns:a16="http://schemas.microsoft.com/office/drawing/2014/main" id="{33BDEC48-C644-447C-A61B-E45E0EF37BD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1" r="32858" b="22914"/>
          <a:stretch>
            <a:fillRect/>
          </a:stretch>
        </p:blipFill>
        <p:spPr bwMode="auto">
          <a:xfrm>
            <a:off x="1009651" y="1"/>
            <a:ext cx="11192933" cy="613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678113" y="3630121"/>
            <a:ext cx="4278408" cy="1665395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2800">
                <a:solidFill>
                  <a:schemeClr val="accent2"/>
                </a:solidFill>
                <a:latin typeface="NotoSerif"/>
                <a:cs typeface="NotoSerif"/>
              </a:defRPr>
            </a:lvl1pPr>
          </a:lstStyle>
          <a:p>
            <a:r>
              <a:rPr lang="en-AU"/>
              <a:t>Click to edit Master title style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8408CAB-D3DD-415C-903A-BB83B69634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72214"/>
            <a:ext cx="28448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Source Sans Pro Semibold" charset="0"/>
              </a:defRPr>
            </a:lvl1pPr>
          </a:lstStyle>
          <a:p>
            <a:pPr>
              <a:defRPr/>
            </a:pPr>
            <a:fld id="{29DC5CAB-A5AB-4156-A03C-84025B2B5162}" type="datetime3">
              <a:rPr lang="en-AU" altLang="en-US"/>
              <a:pPr>
                <a:defRPr/>
              </a:pPr>
              <a:t>4 April, 2018</a:t>
            </a:fld>
            <a:endParaRPr lang="en-US" alt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019419F-4451-4E70-946F-0BEBE5905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72214"/>
            <a:ext cx="3860800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FFFFFF"/>
                </a:solidFill>
                <a:latin typeface="Source Sans Pro Semibold"/>
                <a:ea typeface="+mn-ea"/>
                <a:cs typeface="Source Sans Pro Semibold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07A64CB-879A-4A68-81E3-E838F9963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72214"/>
            <a:ext cx="28448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Source Sans Pro Semibold" charset="0"/>
              </a:defRPr>
            </a:lvl1pPr>
          </a:lstStyle>
          <a:p>
            <a:pPr>
              <a:defRPr/>
            </a:pPr>
            <a:fld id="{601E69A7-F770-4C26-B7BC-249466E17B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81669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- optio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8C2E291-6F84-4723-8D97-3ACE9C393917}"/>
              </a:ext>
            </a:extLst>
          </p:cNvPr>
          <p:cNvSpPr/>
          <p:nvPr userDrawn="1"/>
        </p:nvSpPr>
        <p:spPr>
          <a:xfrm>
            <a:off x="0" y="0"/>
            <a:ext cx="12202584" cy="6865938"/>
          </a:xfrm>
          <a:prstGeom prst="rect">
            <a:avLst/>
          </a:prstGeom>
          <a:solidFill>
            <a:srgbClr val="0941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4" name="Picture 2" descr="PRIMARY_A_A4_Vertical_Housed_sRGB_02.png">
            <a:extLst>
              <a:ext uri="{FF2B5EF4-FFF2-40B4-BE49-F238E27FC236}">
                <a16:creationId xmlns:a16="http://schemas.microsoft.com/office/drawing/2014/main" id="{96730FDB-EB53-4AA9-A129-081FC19F12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46076"/>
            <a:ext cx="1507067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178E5B25-B2CC-4534-8B3A-0D43ABF075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71551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BB67D31F-2401-485C-9396-3AE478E29E0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8918" y="6137276"/>
            <a:ext cx="971549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3727D1F-F8AC-41E8-B6A3-AA0D640EF26D}"/>
              </a:ext>
            </a:extLst>
          </p:cNvPr>
          <p:cNvCxnSpPr/>
          <p:nvPr userDrawn="1"/>
        </p:nvCxnSpPr>
        <p:spPr>
          <a:xfrm>
            <a:off x="0" y="6119813"/>
            <a:ext cx="12202584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6" descr="Linework pattern_Movement_square.png">
            <a:extLst>
              <a:ext uri="{FF2B5EF4-FFF2-40B4-BE49-F238E27FC236}">
                <a16:creationId xmlns:a16="http://schemas.microsoft.com/office/drawing/2014/main" id="{CC57EEA3-5754-40A1-A3E0-E9433B2AFAD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9" t="6015" r="30121" b="20285"/>
          <a:stretch>
            <a:fillRect/>
          </a:stretch>
        </p:blipFill>
        <p:spPr bwMode="auto">
          <a:xfrm>
            <a:off x="4165600" y="1"/>
            <a:ext cx="8036984" cy="611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678113" y="3630121"/>
            <a:ext cx="4278408" cy="1665395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2800">
                <a:solidFill>
                  <a:srgbClr val="F1D09D"/>
                </a:solidFill>
                <a:latin typeface="NotoSerif"/>
                <a:cs typeface="NotoSerif"/>
              </a:defRPr>
            </a:lvl1pPr>
          </a:lstStyle>
          <a:p>
            <a:r>
              <a:rPr lang="en-AU"/>
              <a:t>Click to edit Master title style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B361E757-4C20-425D-93AF-A7B2589715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72214"/>
            <a:ext cx="28448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Source Sans Pro Semibold" charset="0"/>
              </a:defRPr>
            </a:lvl1pPr>
          </a:lstStyle>
          <a:p>
            <a:pPr>
              <a:defRPr/>
            </a:pPr>
            <a:fld id="{6682AAF0-0395-4840-A6E3-80DDF3031A55}" type="datetime3">
              <a:rPr lang="en-AU" altLang="en-US"/>
              <a:pPr>
                <a:defRPr/>
              </a:pPr>
              <a:t>4 April, 2018</a:t>
            </a:fld>
            <a:endParaRPr lang="en-US" alt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CA2AC6F-51EB-41AB-B3BC-EC473DD0B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72214"/>
            <a:ext cx="3860800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FFFFFF"/>
                </a:solidFill>
                <a:latin typeface="Source Sans Pro Semibold"/>
                <a:ea typeface="+mn-ea"/>
                <a:cs typeface="Source Sans Pro Semibold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E1F5F58-8A9F-4175-A43A-BC4DC5EAE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72214"/>
            <a:ext cx="28448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Source Sans Pro Semibold" charset="0"/>
              </a:defRPr>
            </a:lvl1pPr>
          </a:lstStyle>
          <a:p>
            <a:pPr>
              <a:defRPr/>
            </a:pPr>
            <a:fld id="{69AEF90E-2D4B-4260-BB67-8DE756CB15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70578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67BB031-3165-43BC-9AE8-FD4BAABBFAC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924984" y="193040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1800"/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137287EC-1B92-453B-BB69-F25A635C678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01651" y="347663"/>
            <a:ext cx="1504949" cy="1128712"/>
            <a:chOff x="375532" y="346977"/>
            <a:chExt cx="1129289" cy="112928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102CEDC-2A30-401F-B533-9C99DC9016E0}"/>
                </a:ext>
              </a:extLst>
            </p:cNvPr>
            <p:cNvSpPr/>
            <p:nvPr userDrawn="1"/>
          </p:nvSpPr>
          <p:spPr>
            <a:xfrm>
              <a:off x="375532" y="346977"/>
              <a:ext cx="1129289" cy="1129289"/>
            </a:xfrm>
            <a:prstGeom prst="rect">
              <a:avLst/>
            </a:prstGeom>
            <a:solidFill>
              <a:srgbClr val="09418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pic>
          <p:nvPicPr>
            <p:cNvPr id="7" name="Picture 4" descr="PRIMARY_A_A4_Vertical_Housed_sRGB_02.png">
              <a:extLst>
                <a:ext uri="{FF2B5EF4-FFF2-40B4-BE49-F238E27FC236}">
                  <a16:creationId xmlns:a16="http://schemas.microsoft.com/office/drawing/2014/main" id="{68794A02-048B-44A5-8C37-0C40316815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533" y="346977"/>
              <a:ext cx="1129288" cy="1129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945F0D-AB42-48A4-AE0E-20F9E78BA3E4}"/>
              </a:ext>
            </a:extLst>
          </p:cNvPr>
          <p:cNvCxnSpPr/>
          <p:nvPr userDrawn="1"/>
        </p:nvCxnSpPr>
        <p:spPr>
          <a:xfrm>
            <a:off x="0" y="6119813"/>
            <a:ext cx="12202584" cy="0"/>
          </a:xfrm>
          <a:prstGeom prst="line">
            <a:avLst/>
          </a:prstGeom>
          <a:ln w="12700">
            <a:solidFill>
              <a:srgbClr val="0B2F7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0996" y="346979"/>
            <a:ext cx="8870904" cy="112928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2400" b="0">
                <a:solidFill>
                  <a:srgbClr val="094183"/>
                </a:solidFill>
                <a:latin typeface="NotoSerif"/>
                <a:cs typeface="NotoSerif"/>
              </a:defRPr>
            </a:lvl1pPr>
          </a:lstStyle>
          <a:p>
            <a:r>
              <a:rPr lang="en-AU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08911"/>
            <a:ext cx="10972800" cy="3917757"/>
          </a:xfrm>
          <a:prstGeom prst="rect">
            <a:avLst/>
          </a:prstGeom>
        </p:spPr>
        <p:txBody>
          <a:bodyPr/>
          <a:lstStyle>
            <a:lvl1pPr>
              <a:defRPr sz="2200" b="0" i="0">
                <a:solidFill>
                  <a:srgbClr val="094183"/>
                </a:solidFill>
                <a:latin typeface="Source Sans Pro"/>
                <a:cs typeface="Source Sans Pro"/>
              </a:defRPr>
            </a:lvl1pPr>
            <a:lvl2pPr>
              <a:defRPr sz="2000" b="0" i="0">
                <a:solidFill>
                  <a:srgbClr val="094183"/>
                </a:solidFill>
                <a:latin typeface="Source Sans Pro"/>
                <a:cs typeface="Source Sans Pro"/>
              </a:defRPr>
            </a:lvl2pPr>
            <a:lvl3pPr>
              <a:defRPr sz="1800" b="0" i="0">
                <a:solidFill>
                  <a:srgbClr val="094183"/>
                </a:solidFill>
                <a:latin typeface="Source Sans Pro"/>
                <a:cs typeface="Source Sans Pro"/>
              </a:defRPr>
            </a:lvl3pPr>
            <a:lvl4pPr>
              <a:defRPr sz="1600" b="0" i="0">
                <a:solidFill>
                  <a:srgbClr val="094183"/>
                </a:solidFill>
                <a:latin typeface="Source Sans Pro"/>
                <a:cs typeface="Source Sans Pro"/>
              </a:defRPr>
            </a:lvl4pPr>
            <a:lvl5pPr>
              <a:defRPr sz="1600" b="0" i="0">
                <a:solidFill>
                  <a:srgbClr val="094183"/>
                </a:solidFill>
                <a:latin typeface="Source Sans Pro"/>
                <a:cs typeface="Source Sans Pro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23E74405-1636-431E-A475-89FE499181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72214"/>
            <a:ext cx="28448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94183"/>
                </a:solidFill>
                <a:latin typeface="Source Sans Pro Semibold" charset="0"/>
              </a:defRPr>
            </a:lvl1pPr>
          </a:lstStyle>
          <a:p>
            <a:pPr>
              <a:defRPr/>
            </a:pPr>
            <a:fld id="{DB9FB0BC-451C-4A6F-8488-AFCBA2BEDA61}" type="datetime3">
              <a:rPr lang="en-AU" altLang="en-US"/>
              <a:pPr>
                <a:defRPr/>
              </a:pPr>
              <a:t>4 April, 2018</a:t>
            </a:fld>
            <a:endParaRPr lang="en-US" alt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25195DD0-B48B-4BD4-B762-6BFD9BC48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72214"/>
            <a:ext cx="3860800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094183"/>
                </a:solidFill>
                <a:latin typeface="Source Sans Pro Semibold"/>
                <a:ea typeface="+mn-ea"/>
                <a:cs typeface="Source Sans Pro Semibold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CFCDB69-6698-4956-86E9-44AC94B0E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72214"/>
            <a:ext cx="28448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94183"/>
                </a:solidFill>
                <a:latin typeface="Source Sans Pro Semibold" charset="0"/>
              </a:defRPr>
            </a:lvl1pPr>
          </a:lstStyle>
          <a:p>
            <a:pPr>
              <a:defRPr/>
            </a:pPr>
            <a:fld id="{9A02D8E7-3215-4078-8C4D-177D77C1CE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03773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6913B80-E1C9-4235-95D5-3D3772902D32}"/>
              </a:ext>
            </a:extLst>
          </p:cNvPr>
          <p:cNvCxnSpPr/>
          <p:nvPr userDrawn="1"/>
        </p:nvCxnSpPr>
        <p:spPr>
          <a:xfrm>
            <a:off x="0" y="6119813"/>
            <a:ext cx="12202584" cy="0"/>
          </a:xfrm>
          <a:prstGeom prst="line">
            <a:avLst/>
          </a:prstGeom>
          <a:ln w="12700">
            <a:solidFill>
              <a:srgbClr val="0B2F7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1058366"/>
            <a:ext cx="10972800" cy="4868302"/>
          </a:xfrm>
          <a:prstGeom prst="rect">
            <a:avLst/>
          </a:prstGeom>
        </p:spPr>
        <p:txBody>
          <a:bodyPr/>
          <a:lstStyle>
            <a:lvl1pPr>
              <a:defRPr sz="2200" b="0" i="0">
                <a:solidFill>
                  <a:srgbClr val="094183"/>
                </a:solidFill>
                <a:latin typeface="Source Sans Pro"/>
                <a:cs typeface="Source Sans Pro"/>
              </a:defRPr>
            </a:lvl1pPr>
            <a:lvl2pPr>
              <a:defRPr sz="2000" b="0" i="0">
                <a:solidFill>
                  <a:srgbClr val="094183"/>
                </a:solidFill>
                <a:latin typeface="Source Sans Pro"/>
                <a:cs typeface="Source Sans Pro"/>
              </a:defRPr>
            </a:lvl2pPr>
            <a:lvl3pPr>
              <a:defRPr sz="1800" b="0" i="0">
                <a:solidFill>
                  <a:srgbClr val="094183"/>
                </a:solidFill>
                <a:latin typeface="Source Sans Pro"/>
                <a:cs typeface="Source Sans Pro"/>
              </a:defRPr>
            </a:lvl3pPr>
            <a:lvl4pPr>
              <a:defRPr sz="1600" b="0" i="0">
                <a:solidFill>
                  <a:srgbClr val="094183"/>
                </a:solidFill>
                <a:latin typeface="Source Sans Pro"/>
                <a:cs typeface="Source Sans Pro"/>
              </a:defRPr>
            </a:lvl4pPr>
            <a:lvl5pPr>
              <a:defRPr sz="1600" b="0" i="0">
                <a:solidFill>
                  <a:srgbClr val="094183"/>
                </a:solidFill>
                <a:latin typeface="Source Sans Pro"/>
                <a:cs typeface="Source Sans Pro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02DF5B-FF4E-4B14-841E-AC990060FB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72214"/>
            <a:ext cx="28448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94183"/>
                </a:solidFill>
                <a:latin typeface="Source Sans Pro Semibold" charset="0"/>
              </a:defRPr>
            </a:lvl1pPr>
          </a:lstStyle>
          <a:p>
            <a:pPr>
              <a:defRPr/>
            </a:pPr>
            <a:fld id="{D45AB34A-E8C1-4F5C-A31D-94D52D0668AD}" type="datetime3">
              <a:rPr lang="en-AU" altLang="en-US"/>
              <a:pPr>
                <a:defRPr/>
              </a:pPr>
              <a:t>4 April, 2018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4F25DA-E0A4-4607-B651-2CE4837DA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72214"/>
            <a:ext cx="3860800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094183"/>
                </a:solidFill>
                <a:latin typeface="Source Sans Pro Semibold"/>
                <a:ea typeface="+mn-ea"/>
                <a:cs typeface="Source Sans Pro Semibold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46E841C-9F5F-4A94-B988-D6BF63822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72214"/>
            <a:ext cx="28448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94183"/>
                </a:solidFill>
                <a:latin typeface="Source Sans Pro Semibold" charset="0"/>
              </a:defRPr>
            </a:lvl1pPr>
          </a:lstStyle>
          <a:p>
            <a:pPr>
              <a:defRPr/>
            </a:pPr>
            <a:fld id="{61FE9E28-E008-4AB0-A64A-80E753DBD7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77226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538028D-D846-4813-8002-E272C05AB03A}"/>
              </a:ext>
            </a:extLst>
          </p:cNvPr>
          <p:cNvCxnSpPr/>
          <p:nvPr userDrawn="1"/>
        </p:nvCxnSpPr>
        <p:spPr>
          <a:xfrm>
            <a:off x="0" y="6119813"/>
            <a:ext cx="12202584" cy="0"/>
          </a:xfrm>
          <a:prstGeom prst="line">
            <a:avLst/>
          </a:prstGeom>
          <a:ln w="12700">
            <a:solidFill>
              <a:srgbClr val="0B2F7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2C348423-1471-4EE0-93AE-2C3549D02A2F}"/>
              </a:ext>
            </a:extLst>
          </p:cNvPr>
          <p:cNvSpPr/>
          <p:nvPr userDrawn="1"/>
        </p:nvSpPr>
        <p:spPr>
          <a:xfrm>
            <a:off x="501651" y="347663"/>
            <a:ext cx="1504949" cy="1128712"/>
          </a:xfrm>
          <a:prstGeom prst="rect">
            <a:avLst/>
          </a:prstGeom>
          <a:solidFill>
            <a:srgbClr val="0941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7" name="Picture 3" descr="PRIMARY_A_A4_Vertical_Housed_sRGB_02.png">
            <a:extLst>
              <a:ext uri="{FF2B5EF4-FFF2-40B4-BE49-F238E27FC236}">
                <a16:creationId xmlns:a16="http://schemas.microsoft.com/office/drawing/2014/main" id="{FB1779C2-2E89-40D9-938A-68943B4B46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1" y="347663"/>
            <a:ext cx="1504949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200" b="0" i="0">
                <a:solidFill>
                  <a:srgbClr val="094183"/>
                </a:solidFill>
                <a:latin typeface="Source Sans Pro"/>
                <a:cs typeface="Source Sans Pro"/>
              </a:defRPr>
            </a:lvl1pPr>
            <a:lvl2pPr>
              <a:defRPr sz="2000" b="0" i="0">
                <a:solidFill>
                  <a:srgbClr val="094183"/>
                </a:solidFill>
                <a:latin typeface="Source Sans Pro"/>
                <a:cs typeface="Source Sans Pro"/>
              </a:defRPr>
            </a:lvl2pPr>
            <a:lvl3pPr>
              <a:defRPr sz="1800" b="0" i="0">
                <a:solidFill>
                  <a:srgbClr val="094183"/>
                </a:solidFill>
                <a:latin typeface="Source Sans Pro"/>
                <a:cs typeface="Source Sans Pro"/>
              </a:defRPr>
            </a:lvl3pPr>
            <a:lvl4pPr>
              <a:defRPr sz="1600" b="0" i="0">
                <a:solidFill>
                  <a:srgbClr val="094183"/>
                </a:solidFill>
                <a:latin typeface="Source Sans Pro"/>
                <a:cs typeface="Source Sans Pro"/>
              </a:defRPr>
            </a:lvl4pPr>
            <a:lvl5pPr>
              <a:defRPr sz="1600" b="0" i="0">
                <a:solidFill>
                  <a:srgbClr val="094183"/>
                </a:solidFill>
                <a:latin typeface="Source Sans Pro"/>
                <a:cs typeface="Source Sans Pro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450996" y="346979"/>
            <a:ext cx="8870904" cy="112928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2400" b="0">
                <a:solidFill>
                  <a:srgbClr val="094183"/>
                </a:solidFill>
                <a:latin typeface="NotoSerif"/>
                <a:cs typeface="NotoSerif"/>
              </a:defRPr>
            </a:lvl1pPr>
          </a:lstStyle>
          <a:p>
            <a:r>
              <a:rPr lang="en-AU"/>
              <a:t>Click to edit Master title style</a:t>
            </a:r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sz="half" idx="13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200" b="0" i="0">
                <a:solidFill>
                  <a:srgbClr val="094183"/>
                </a:solidFill>
                <a:latin typeface="Source Sans Pro"/>
                <a:cs typeface="Source Sans Pro"/>
              </a:defRPr>
            </a:lvl1pPr>
            <a:lvl2pPr>
              <a:defRPr sz="2000" b="0" i="0">
                <a:solidFill>
                  <a:srgbClr val="094183"/>
                </a:solidFill>
                <a:latin typeface="Source Sans Pro"/>
                <a:cs typeface="Source Sans Pro"/>
              </a:defRPr>
            </a:lvl2pPr>
            <a:lvl3pPr>
              <a:defRPr sz="1800" b="0" i="0">
                <a:solidFill>
                  <a:srgbClr val="094183"/>
                </a:solidFill>
                <a:latin typeface="Source Sans Pro"/>
                <a:cs typeface="Source Sans Pro"/>
              </a:defRPr>
            </a:lvl3pPr>
            <a:lvl4pPr>
              <a:defRPr sz="1600" b="0" i="0">
                <a:solidFill>
                  <a:srgbClr val="094183"/>
                </a:solidFill>
                <a:latin typeface="Source Sans Pro"/>
                <a:cs typeface="Source Sans Pro"/>
              </a:defRPr>
            </a:lvl4pPr>
            <a:lvl5pPr>
              <a:defRPr sz="1600" b="0" i="0">
                <a:solidFill>
                  <a:srgbClr val="094183"/>
                </a:solidFill>
                <a:latin typeface="Source Sans Pro"/>
                <a:cs typeface="Source Sans Pro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BFC10A9-F066-46F3-AD97-9096DE5A519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09600" y="6272214"/>
            <a:ext cx="28448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94183"/>
                </a:solidFill>
                <a:latin typeface="Source Sans Pro Semibold" charset="0"/>
              </a:defRPr>
            </a:lvl1pPr>
          </a:lstStyle>
          <a:p>
            <a:pPr>
              <a:defRPr/>
            </a:pPr>
            <a:fld id="{B60D40FE-B21F-4D8C-867B-F40D47E59493}" type="datetime3">
              <a:rPr lang="en-AU" altLang="en-US"/>
              <a:pPr>
                <a:defRPr/>
              </a:pPr>
              <a:t>4 April, 2018</a:t>
            </a:fld>
            <a:endParaRPr lang="en-US" alt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40837FE-7E06-4CA9-9EBD-E77BBDD5087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165600" y="6272214"/>
            <a:ext cx="3860800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094183"/>
                </a:solidFill>
                <a:latin typeface="Source Sans Pro Semibold"/>
                <a:ea typeface="+mn-ea"/>
                <a:cs typeface="Source Sans Pro Semibold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289D142-E002-4B73-BB02-2B7D956B9BB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37600" y="6272214"/>
            <a:ext cx="28448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94183"/>
                </a:solidFill>
                <a:latin typeface="Source Sans Pro Semibold" charset="0"/>
              </a:defRPr>
            </a:lvl1pPr>
          </a:lstStyle>
          <a:p>
            <a:pPr>
              <a:defRPr/>
            </a:pPr>
            <a:fld id="{A6436362-241C-4EC7-B319-8E10FAA7DA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80246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 chart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1">
            <a:extLst>
              <a:ext uri="{FF2B5EF4-FFF2-40B4-BE49-F238E27FC236}">
                <a16:creationId xmlns:a16="http://schemas.microsoft.com/office/drawing/2014/main" id="{4B3744CC-BC86-4AF4-BB9A-F36E986135CA}"/>
              </a:ext>
            </a:extLst>
          </p:cNvPr>
          <p:cNvGraphicFramePr>
            <a:graphicFrameLocks/>
          </p:cNvGraphicFramePr>
          <p:nvPr/>
        </p:nvGraphicFramePr>
        <p:xfrm>
          <a:off x="1665818" y="1477963"/>
          <a:ext cx="9275233" cy="467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r:id="rId3" imgW="6954961" imgH="4675246" progId="Excel.Chart.8">
                  <p:embed/>
                </p:oleObj>
              </mc:Choice>
              <mc:Fallback>
                <p:oleObj r:id="rId3" imgW="6954961" imgH="4675246" progId="Excel.Chart.8">
                  <p:embed/>
                  <p:pic>
                    <p:nvPicPr>
                      <p:cNvPr id="3" name="Chart 1">
                        <a:extLst>
                          <a:ext uri="{FF2B5EF4-FFF2-40B4-BE49-F238E27FC236}">
                            <a16:creationId xmlns:a16="http://schemas.microsoft.com/office/drawing/2014/main" id="{4B3744CC-BC86-4AF4-BB9A-F36E986135CA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5818" y="1477963"/>
                        <a:ext cx="9275233" cy="467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863DAD4-BEC4-466F-BDEF-158051AE69F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73567" y="2025650"/>
            <a:ext cx="13589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000">
                <a:solidFill>
                  <a:srgbClr val="094183"/>
                </a:solidFill>
              </a:rPr>
              <a:t>Chart labels in Source Sans Pro Semibold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411384-6DDC-4D46-90BD-1725C157B0C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73567" y="4751389"/>
            <a:ext cx="123825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000">
                <a:solidFill>
                  <a:srgbClr val="094183"/>
                </a:solidFill>
              </a:rPr>
              <a:t>Axis lines in UoM blue, weight 1.5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A4E81A-2297-457B-B9AD-0158B1D8F28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73567" y="3063875"/>
            <a:ext cx="123825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000">
                <a:solidFill>
                  <a:srgbClr val="094183"/>
                </a:solidFill>
              </a:rPr>
              <a:t>Grid lines in mid-grey, weight 0.75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BFFE4E-603A-4F38-9876-59B1A13D0AB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255252" y="4751389"/>
            <a:ext cx="12382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000">
                <a:solidFill>
                  <a:srgbClr val="094183"/>
                </a:solidFill>
              </a:rPr>
              <a:t>Columns in colours from the brand palette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D9B5FD2-4B1D-47F9-8BF5-4F02527FEEA4}"/>
              </a:ext>
            </a:extLst>
          </p:cNvPr>
          <p:cNvCxnSpPr/>
          <p:nvPr userDrawn="1"/>
        </p:nvCxnSpPr>
        <p:spPr>
          <a:xfrm flipH="1">
            <a:off x="1441451" y="2168525"/>
            <a:ext cx="311149" cy="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AD9C7B3-BA49-41BC-978B-0A894CEBC8D4}"/>
              </a:ext>
            </a:extLst>
          </p:cNvPr>
          <p:cNvCxnSpPr/>
          <p:nvPr userDrawn="1"/>
        </p:nvCxnSpPr>
        <p:spPr>
          <a:xfrm flipH="1">
            <a:off x="1255185" y="3341688"/>
            <a:ext cx="1238249" cy="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C57EF49-3141-4CF3-979C-A846F8B3A043}"/>
              </a:ext>
            </a:extLst>
          </p:cNvPr>
          <p:cNvCxnSpPr/>
          <p:nvPr userDrawn="1"/>
        </p:nvCxnSpPr>
        <p:spPr>
          <a:xfrm flipH="1">
            <a:off x="1255184" y="4954588"/>
            <a:ext cx="1066800" cy="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70F32B0-E6D3-4A59-8365-6AC7F105C8AA}"/>
              </a:ext>
            </a:extLst>
          </p:cNvPr>
          <p:cNvCxnSpPr/>
          <p:nvPr userDrawn="1"/>
        </p:nvCxnSpPr>
        <p:spPr>
          <a:xfrm flipH="1">
            <a:off x="8981018" y="4897438"/>
            <a:ext cx="1274233" cy="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694173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094183"/>
                </a:solidFill>
                <a:latin typeface="Source Sans Pro"/>
                <a:cs typeface="Source Sans Pro"/>
              </a:defRPr>
            </a:lvl1pPr>
          </a:lstStyle>
          <a:p>
            <a:r>
              <a:rPr lang="en-AU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5889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chart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1">
            <a:extLst>
              <a:ext uri="{FF2B5EF4-FFF2-40B4-BE49-F238E27FC236}">
                <a16:creationId xmlns:a16="http://schemas.microsoft.com/office/drawing/2014/main" id="{06F2B5AA-8141-4536-972F-4943F37A8C2C}"/>
              </a:ext>
            </a:extLst>
          </p:cNvPr>
          <p:cNvGraphicFramePr>
            <a:graphicFrameLocks/>
          </p:cNvGraphicFramePr>
          <p:nvPr/>
        </p:nvGraphicFramePr>
        <p:xfrm>
          <a:off x="1926167" y="1646238"/>
          <a:ext cx="8756651" cy="441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r:id="rId3" imgW="6564849" imgH="4413139" progId="Excel.Chart.8">
                  <p:embed/>
                </p:oleObj>
              </mc:Choice>
              <mc:Fallback>
                <p:oleObj r:id="rId3" imgW="6564849" imgH="4413139" progId="Excel.Chart.8">
                  <p:embed/>
                  <p:pic>
                    <p:nvPicPr>
                      <p:cNvPr id="4" name="Chart 1">
                        <a:extLst>
                          <a:ext uri="{FF2B5EF4-FFF2-40B4-BE49-F238E27FC236}">
                            <a16:creationId xmlns:a16="http://schemas.microsoft.com/office/drawing/2014/main" id="{06F2B5AA-8141-4536-972F-4943F37A8C2C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6167" y="1646238"/>
                        <a:ext cx="8756651" cy="441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14CA8D2-4953-4CB6-8972-FE77A069D33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500785" y="2600325"/>
            <a:ext cx="13144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000">
                <a:solidFill>
                  <a:srgbClr val="094183"/>
                </a:solidFill>
              </a:rPr>
              <a:t>Legend labels in Source Sans Pro Semibold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243BFD6-9A53-452E-8D56-82DB8691CCCD}"/>
              </a:ext>
            </a:extLst>
          </p:cNvPr>
          <p:cNvCxnSpPr/>
          <p:nvPr userDrawn="1"/>
        </p:nvCxnSpPr>
        <p:spPr>
          <a:xfrm flipH="1">
            <a:off x="9550400" y="2876550"/>
            <a:ext cx="762000" cy="0"/>
          </a:xfrm>
          <a:prstGeom prst="line">
            <a:avLst/>
          </a:prstGeom>
          <a:ln w="9525">
            <a:solidFill>
              <a:srgbClr val="09418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41BE951-55BB-4066-9CE7-18438D46B9D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31285" y="3960814"/>
            <a:ext cx="164676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000">
                <a:solidFill>
                  <a:srgbClr val="094183"/>
                </a:solidFill>
              </a:rPr>
              <a:t>Chart segments in colours from the brand palette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713E9DC-0449-4341-B434-86999EBB1E42}"/>
              </a:ext>
            </a:extLst>
          </p:cNvPr>
          <p:cNvCxnSpPr/>
          <p:nvPr userDrawn="1"/>
        </p:nvCxnSpPr>
        <p:spPr>
          <a:xfrm flipH="1">
            <a:off x="2178051" y="4227513"/>
            <a:ext cx="1380067" cy="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694173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094183"/>
                </a:solidFill>
                <a:latin typeface="Source Sans Pro"/>
                <a:cs typeface="Source Sans Pro"/>
              </a:defRPr>
            </a:lvl1pPr>
          </a:lstStyle>
          <a:p>
            <a:r>
              <a:rPr lang="en-AU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723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creen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6100B1B-3E25-4751-A441-F33B9F4B1EE1}"/>
              </a:ext>
            </a:extLst>
          </p:cNvPr>
          <p:cNvSpPr/>
          <p:nvPr userDrawn="1"/>
        </p:nvSpPr>
        <p:spPr>
          <a:xfrm>
            <a:off x="0" y="0"/>
            <a:ext cx="12202584" cy="6865938"/>
          </a:xfrm>
          <a:prstGeom prst="rect">
            <a:avLst/>
          </a:prstGeom>
          <a:solidFill>
            <a:srgbClr val="0941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614882-7C28-4A52-B527-7849E60C659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658534" y="2620964"/>
            <a:ext cx="68707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4000">
                <a:solidFill>
                  <a:schemeClr val="bg1"/>
                </a:solidFill>
                <a:latin typeface="NotoSerif" charset="0"/>
              </a:rPr>
              <a:t>Thank you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64ADFB-E990-4D2D-8DE1-757B35F8BDD0}"/>
              </a:ext>
            </a:extLst>
          </p:cNvPr>
          <p:cNvSpPr/>
          <p:nvPr userDrawn="1"/>
        </p:nvSpPr>
        <p:spPr>
          <a:xfrm>
            <a:off x="5342467" y="4954588"/>
            <a:ext cx="1504951" cy="1130300"/>
          </a:xfrm>
          <a:prstGeom prst="rect">
            <a:avLst/>
          </a:prstGeom>
          <a:solidFill>
            <a:srgbClr val="0941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5" name="Picture 4" descr="PRIMARY_A_A4_Vertical_Housed_sRGB_02.png">
            <a:extLst>
              <a:ext uri="{FF2B5EF4-FFF2-40B4-BE49-F238E27FC236}">
                <a16:creationId xmlns:a16="http://schemas.microsoft.com/office/drawing/2014/main" id="{FBA55ECD-B9AD-4379-AE62-E6000508AC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467" y="4954588"/>
            <a:ext cx="1504951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72856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creen -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6B99CFF-A9BF-4BC3-B793-CF7F43CE6E9C}"/>
              </a:ext>
            </a:extLst>
          </p:cNvPr>
          <p:cNvSpPr/>
          <p:nvPr userDrawn="1"/>
        </p:nvSpPr>
        <p:spPr>
          <a:xfrm>
            <a:off x="5342467" y="4954588"/>
            <a:ext cx="1504951" cy="1130300"/>
          </a:xfrm>
          <a:prstGeom prst="rect">
            <a:avLst/>
          </a:prstGeom>
          <a:solidFill>
            <a:srgbClr val="0941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3" name="Picture 2" descr="PRIMARY_A_A4_Vertical_Housed_sRGB_02.png">
            <a:extLst>
              <a:ext uri="{FF2B5EF4-FFF2-40B4-BE49-F238E27FC236}">
                <a16:creationId xmlns:a16="http://schemas.microsoft.com/office/drawing/2014/main" id="{D666B0B3-9756-4F90-9C2C-20CD06D93C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467" y="4954588"/>
            <a:ext cx="1504951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E76DDB-A1D3-42EB-BD08-2F61B8ACE9E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658534" y="2620964"/>
            <a:ext cx="68707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4000">
                <a:solidFill>
                  <a:srgbClr val="094183"/>
                </a:solidFill>
                <a:latin typeface="NotoSerif" charset="0"/>
              </a:rPr>
              <a:t>Thank you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9B5CFD-4549-41B1-BBF0-8674CFCB818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295400" y="68738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12795775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8233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45FAC-F5A1-44B2-A300-767A9BF87755}" type="datetimeFigureOut">
              <a:rPr lang="en-AU" smtClean="0"/>
              <a:t>4/04/2018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B289B-08F3-48AE-976B-B427AD9BE0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48559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1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46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</p:sldLayoutIdLst>
  <p:hf hd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otoSerif" charset="0"/>
          <a:ea typeface="MS PGothic" panose="020B0600070205080204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otoSerif" charset="0"/>
          <a:ea typeface="MS PGothic" panose="020B0600070205080204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otoSerif" charset="0"/>
          <a:ea typeface="MS PGothic" panose="020B0600070205080204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otoSerif" charset="0"/>
          <a:ea typeface="MS PGothic" panose="020B0600070205080204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otoSerif" charset="0"/>
          <a:ea typeface="MS PGothic" panose="020B0600070205080204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otoSerif" charset="0"/>
          <a:ea typeface="MS PGothic" panose="020B0600070205080204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otoSerif" charset="0"/>
          <a:ea typeface="MS PGothic" panose="020B0600070205080204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otoSerif" charset="0"/>
          <a:ea typeface="MS PGothic" panose="020B0600070205080204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pjustice.wordpress.com/" TargetMode="External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958ED-4406-471A-BE8B-390AE2D650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898396"/>
            <a:ext cx="7561386" cy="1161327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AU" altLang="en-US" sz="3600" dirty="0">
                <a:latin typeface="NotoSerif" charset="0"/>
              </a:rPr>
              <a:t>Locking Up Our Kids – </a:t>
            </a:r>
            <a:br>
              <a:rPr lang="en-AU" altLang="en-US" sz="3600" dirty="0">
                <a:latin typeface="NotoSerif" charset="0"/>
              </a:rPr>
            </a:br>
            <a:r>
              <a:rPr lang="en-AU" altLang="en-US" sz="3600" dirty="0">
                <a:latin typeface="NotoSerif" charset="0"/>
              </a:rPr>
              <a:t>What Do We Hope to Achieve?</a:t>
            </a:r>
            <a:br>
              <a:rPr lang="en-AU" altLang="en-US" sz="3600" dirty="0">
                <a:latin typeface="NotoSerif" charset="0"/>
              </a:rPr>
            </a:br>
            <a:br>
              <a:rPr lang="en-AU" altLang="en-US" sz="1300" dirty="0">
                <a:latin typeface="NotoSerif" charset="0"/>
              </a:rPr>
            </a:br>
            <a:br>
              <a:rPr lang="en-AU" altLang="en-US" sz="1300" dirty="0">
                <a:latin typeface="NotoSerif" charset="0"/>
              </a:rPr>
            </a:br>
            <a:br>
              <a:rPr lang="en-AU" altLang="en-US" sz="1700" dirty="0">
                <a:latin typeface="NotoSerif" charset="0"/>
              </a:rPr>
            </a:br>
            <a:r>
              <a:rPr lang="en-AU" sz="2200" b="1" dirty="0"/>
              <a:t>Mr Wayne Muir </a:t>
            </a:r>
            <a:r>
              <a:rPr lang="en-AU" sz="2200" dirty="0"/>
              <a:t>– Victorian Aboriginal Legal Service </a:t>
            </a:r>
            <a:br>
              <a:rPr lang="en-AU" sz="2200" dirty="0"/>
            </a:br>
            <a:r>
              <a:rPr lang="en-AU" sz="1800" dirty="0">
                <a:solidFill>
                  <a:prstClr val="white"/>
                </a:solidFill>
              </a:rPr>
              <a:t>****</a:t>
            </a:r>
            <a:br>
              <a:rPr lang="en-AU" sz="2200" dirty="0"/>
            </a:br>
            <a:r>
              <a:rPr lang="en-AU" sz="2200" b="1" dirty="0"/>
              <a:t>Professor Nathan Hughes </a:t>
            </a:r>
            <a:r>
              <a:rPr lang="en-AU" sz="2200" dirty="0"/>
              <a:t>– Sheffield University</a:t>
            </a:r>
            <a:br>
              <a:rPr lang="en-AU" sz="2200" b="1" dirty="0"/>
            </a:br>
            <a:r>
              <a:rPr lang="en-AU" sz="1800" dirty="0">
                <a:solidFill>
                  <a:prstClr val="white"/>
                </a:solidFill>
              </a:rPr>
              <a:t>**** </a:t>
            </a:r>
            <a:r>
              <a:rPr lang="en-AU" sz="1800" dirty="0">
                <a:solidFill>
                  <a:schemeClr val="bg1"/>
                </a:solidFill>
              </a:rPr>
              <a:t>****</a:t>
            </a:r>
            <a:br>
              <a:rPr lang="en-AU" sz="2200" b="1" dirty="0"/>
            </a:br>
            <a:r>
              <a:rPr lang="en-AU" sz="2200" b="1" dirty="0"/>
              <a:t>Ms Anne Hooker </a:t>
            </a:r>
            <a:r>
              <a:rPr lang="en-AU" sz="2200" dirty="0"/>
              <a:t>– Port Phillip Prison</a:t>
            </a:r>
            <a:br>
              <a:rPr lang="en-AU" sz="2200" b="1" dirty="0"/>
            </a:br>
            <a:r>
              <a:rPr lang="en-AU" sz="1800" dirty="0">
                <a:solidFill>
                  <a:prstClr val="white"/>
                </a:solidFill>
              </a:rPr>
              <a:t>**** ****</a:t>
            </a:r>
            <a:br>
              <a:rPr lang="en-AU" sz="2200" b="1" dirty="0"/>
            </a:br>
            <a:r>
              <a:rPr lang="en-AU" sz="2200" b="1" dirty="0"/>
              <a:t>Mr Roger Antochi </a:t>
            </a:r>
            <a:r>
              <a:rPr lang="en-AU" sz="2200" dirty="0"/>
              <a:t>– Talent RISE</a:t>
            </a:r>
            <a:br>
              <a:rPr lang="en-AU" sz="2200" dirty="0"/>
            </a:br>
            <a:r>
              <a:rPr lang="en-AU" sz="1800" dirty="0">
                <a:solidFill>
                  <a:prstClr val="white"/>
                </a:solidFill>
              </a:rPr>
              <a:t>****</a:t>
            </a:r>
            <a:br>
              <a:rPr lang="en-AU" sz="2200" b="1" dirty="0"/>
            </a:br>
            <a:br>
              <a:rPr lang="en-AU" sz="1900" dirty="0"/>
            </a:br>
            <a:br>
              <a:rPr lang="en-AU" sz="1900" dirty="0"/>
            </a:br>
            <a:endParaRPr lang="en-AU" sz="1600" dirty="0"/>
          </a:p>
        </p:txBody>
      </p:sp>
      <p:sp>
        <p:nvSpPr>
          <p:cNvPr id="20483" name="Date Placeholder 2">
            <a:extLst>
              <a:ext uri="{FF2B5EF4-FFF2-40B4-BE49-F238E27FC236}">
                <a16:creationId xmlns:a16="http://schemas.microsoft.com/office/drawing/2014/main" id="{58FBB9A2-F3DE-492F-9937-485E697B408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1728788" y="6346826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rgbClr val="094183"/>
                </a:solidFill>
                <a:latin typeface="Calibri" panose="020F0502020204030204" pitchFamily="34" charset="0"/>
              </a:rPr>
              <a:t>11 April 2018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6572D-FE66-4C3D-B5D8-E665A8FD5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03600" y="6302376"/>
            <a:ext cx="6205538" cy="365125"/>
          </a:xfrm>
        </p:spPr>
        <p:txBody>
          <a:bodyPr/>
          <a:lstStyle/>
          <a:p>
            <a:pPr defTabSz="457200">
              <a:defRPr/>
            </a:pPr>
            <a:r>
              <a:rPr lang="en-US" sz="1600" dirty="0">
                <a:latin typeface="Calibri" panose="020F0502020204030204" pitchFamily="34" charset="0"/>
              </a:rPr>
              <a:t>A public event hosted by the School of Social and Political Sciences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DE342C-828E-4A80-86E0-358007DAC5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7" r="11387"/>
          <a:stretch/>
        </p:blipFill>
        <p:spPr>
          <a:xfrm>
            <a:off x="7504386" y="3256"/>
            <a:ext cx="4687615" cy="611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248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2DD27-2601-4CDC-81AB-3DF0D6D4D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9F824-E8DA-4F40-9043-5A39D071E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CEA068-EB25-4D80-858A-2976B289C7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75" t="5303" r="7333" b="6193"/>
          <a:stretch/>
        </p:blipFill>
        <p:spPr>
          <a:xfrm>
            <a:off x="0" y="0"/>
            <a:ext cx="12446833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8C806A-4F46-436C-BDC6-53451FF517CC}"/>
              </a:ext>
            </a:extLst>
          </p:cNvPr>
          <p:cNvSpPr txBox="1"/>
          <p:nvPr/>
        </p:nvSpPr>
        <p:spPr>
          <a:xfrm>
            <a:off x="1248618" y="286339"/>
            <a:ext cx="343274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AU" sz="2600" dirty="0"/>
              <a:t>#</a:t>
            </a:r>
            <a:r>
              <a:rPr lang="en-AU" sz="2600" dirty="0" err="1"/>
              <a:t>LockingUpOurKids</a:t>
            </a:r>
            <a:endParaRPr lang="en-AU" sz="2600" dirty="0"/>
          </a:p>
          <a:p>
            <a:pPr>
              <a:spcBef>
                <a:spcPts val="600"/>
              </a:spcBef>
            </a:pPr>
            <a:r>
              <a:rPr lang="en-AU" sz="2600" dirty="0"/>
              <a:t>@</a:t>
            </a:r>
            <a:r>
              <a:rPr lang="en-AU" sz="2600" dirty="0" err="1"/>
              <a:t>JYPnetwork</a:t>
            </a:r>
            <a:endParaRPr lang="en-AU" sz="2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032DA1-14A6-4140-A155-2F2FBE58F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316" y="397586"/>
            <a:ext cx="921302" cy="7470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EF00AD-04F0-4331-BF16-66C52E24B9F0}"/>
              </a:ext>
            </a:extLst>
          </p:cNvPr>
          <p:cNvSpPr txBox="1"/>
          <p:nvPr/>
        </p:nvSpPr>
        <p:spPr>
          <a:xfrm>
            <a:off x="9947811" y="1523252"/>
            <a:ext cx="18473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AU" sz="2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9E0A6B-DC72-4161-BE50-B2EA482F650C}"/>
              </a:ext>
            </a:extLst>
          </p:cNvPr>
          <p:cNvSpPr/>
          <p:nvPr/>
        </p:nvSpPr>
        <p:spPr>
          <a:xfrm>
            <a:off x="0" y="1390772"/>
            <a:ext cx="49106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hlinkClick r:id="rId5"/>
              </a:rPr>
              <a:t>https://ypjustice.wordpress.com/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4111591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1A5850-2DE1-4FD4-803A-AD423897D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317" y="2083346"/>
            <a:ext cx="10515600" cy="1141924"/>
          </a:xfrm>
        </p:spPr>
        <p:txBody>
          <a:bodyPr>
            <a:normAutofit/>
          </a:bodyPr>
          <a:lstStyle/>
          <a:p>
            <a:r>
              <a:rPr lang="en-AU" sz="4000" dirty="0"/>
              <a:t>What </a:t>
            </a:r>
            <a:r>
              <a:rPr lang="en-AU" sz="4000" i="1" dirty="0"/>
              <a:t>do</a:t>
            </a:r>
            <a:r>
              <a:rPr lang="en-AU" sz="4000" dirty="0"/>
              <a:t> we hope to achieve?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C18B3D-5825-470A-91C2-0A4B64074B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03891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80B9D-6C47-4F02-9667-485BFF077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i="1" dirty="0">
                <a:solidFill>
                  <a:schemeClr val="bg1"/>
                </a:solidFill>
              </a:rPr>
              <a:t>Who</a:t>
            </a:r>
            <a:r>
              <a:rPr lang="en-AU" sz="4000" dirty="0">
                <a:solidFill>
                  <a:schemeClr val="bg1"/>
                </a:solidFill>
              </a:rPr>
              <a:t> is locked up?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005529-EB02-4169-A9D5-923168D581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13% of children were homeless prior being locked up </a:t>
            </a:r>
            <a:r>
              <a:rPr lang="en-AU" sz="1800" dirty="0">
                <a:solidFill>
                  <a:srgbClr val="6B6B6B"/>
                </a:solidFill>
              </a:rPr>
              <a:t>(Victorian Youth Parole Board 2017)</a:t>
            </a:r>
          </a:p>
        </p:txBody>
      </p:sp>
    </p:spTree>
    <p:extLst>
      <p:ext uri="{BB962C8B-B14F-4D97-AF65-F5344CB8AC3E}">
        <p14:creationId xmlns:p14="http://schemas.microsoft.com/office/powerpoint/2010/main" val="125303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9C327-EDF8-4E16-A72D-83885C284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4924" y="863071"/>
            <a:ext cx="10515600" cy="2852737"/>
          </a:xfrm>
        </p:spPr>
        <p:txBody>
          <a:bodyPr>
            <a:normAutofit/>
          </a:bodyPr>
          <a:lstStyle/>
          <a:p>
            <a:r>
              <a:rPr lang="en-AU" sz="4000" dirty="0">
                <a:solidFill>
                  <a:schemeClr val="bg1"/>
                </a:solidFill>
              </a:rPr>
              <a:t>Child protection </a:t>
            </a:r>
            <a:r>
              <a:rPr lang="en-AU" sz="4000" dirty="0">
                <a:solidFill>
                  <a:schemeClr val="bg1"/>
                </a:solidFill>
                <a:sym typeface="Wingdings 3" panose="05040102010807070707" pitchFamily="18" charset="2"/>
              </a:rPr>
              <a:t>&amp;</a:t>
            </a:r>
            <a:r>
              <a:rPr lang="en-AU" sz="4000" dirty="0">
                <a:solidFill>
                  <a:schemeClr val="bg1"/>
                </a:solidFill>
              </a:rPr>
              <a:t> youth justice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955824-630A-45BC-90AF-A2AB185FD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4924" y="3841749"/>
            <a:ext cx="6907742" cy="314219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10000"/>
              </a:lnSpc>
            </a:pPr>
            <a:r>
              <a:rPr lang="en-AU" sz="9600" i="1" dirty="0">
                <a:solidFill>
                  <a:schemeClr val="bg1"/>
                </a:solidFill>
              </a:rPr>
              <a:t>A ‘place for everyone to belong and not feel lonely or scared or anything like that...’</a:t>
            </a:r>
            <a:endParaRPr lang="en-AU" sz="9600" i="1" dirty="0">
              <a:solidFill>
                <a:schemeClr val="bg1">
                  <a:lumMod val="75000"/>
                </a:schemeClr>
              </a:solidFill>
            </a:endParaRPr>
          </a:p>
          <a:p>
            <a:endParaRPr lang="en-AU" sz="34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10000"/>
              </a:lnSpc>
            </a:pPr>
            <a:endParaRPr lang="en-AU" sz="64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10000"/>
              </a:lnSpc>
            </a:pPr>
            <a:endParaRPr lang="en-AU" sz="6400" dirty="0">
              <a:solidFill>
                <a:schemeClr val="bg1">
                  <a:lumMod val="75000"/>
                </a:schemeClr>
              </a:solidFill>
            </a:endParaRPr>
          </a:p>
          <a:p>
            <a:pPr algn="r"/>
            <a:endParaRPr lang="en-AU" sz="6400" dirty="0">
              <a:solidFill>
                <a:schemeClr val="bg1"/>
              </a:solidFill>
            </a:endParaRPr>
          </a:p>
          <a:p>
            <a:pPr algn="r"/>
            <a:endParaRPr lang="en-AU" sz="6400" dirty="0">
              <a:solidFill>
                <a:schemeClr val="bg1"/>
              </a:solidFill>
            </a:endParaRPr>
          </a:p>
          <a:p>
            <a:r>
              <a:rPr lang="en-AU" sz="6400" dirty="0">
                <a:solidFill>
                  <a:schemeClr val="bg1"/>
                </a:solidFill>
              </a:rPr>
              <a:t>	</a:t>
            </a:r>
            <a:br>
              <a:rPr lang="en-AU" sz="6400" b="1" i="1" dirty="0">
                <a:solidFill>
                  <a:schemeClr val="bg1"/>
                </a:solidFill>
              </a:rPr>
            </a:br>
            <a:r>
              <a:rPr lang="en-AU" sz="6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Recording of AH played to Royal Commission 30 June 2017</a:t>
            </a:r>
            <a:br>
              <a:rPr lang="en-AU" sz="6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AU" sz="6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Voices: What children have told us – Child Protection </a:t>
            </a:r>
            <a:r>
              <a:rPr lang="en-AU" sz="6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(p.13)</a:t>
            </a:r>
            <a:br>
              <a:rPr lang="en-AU" sz="6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en-AU" sz="6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AU" sz="6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757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57A1A1-D37B-49DB-BA83-202172E099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03" r="3667" b="5411"/>
          <a:stretch/>
        </p:blipFill>
        <p:spPr>
          <a:xfrm>
            <a:off x="-1" y="1673"/>
            <a:ext cx="12174387" cy="685632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EB07092D-D346-4221-98F2-4EBBC0ED9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649" y="2003467"/>
            <a:ext cx="9647086" cy="2852737"/>
          </a:xfrm>
        </p:spPr>
        <p:txBody>
          <a:bodyPr>
            <a:normAutofit/>
          </a:bodyPr>
          <a:lstStyle/>
          <a:p>
            <a:r>
              <a:rPr lang="en-AU" sz="4000" dirty="0"/>
              <a:t>	  What are the </a:t>
            </a:r>
            <a:r>
              <a:rPr lang="en-AU" sz="4000" i="1" dirty="0"/>
              <a:t>harms</a:t>
            </a:r>
            <a:r>
              <a:rPr lang="en-AU" sz="40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46973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F0787-7193-4AE4-AE06-4BE764E64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618193"/>
            <a:ext cx="10515600" cy="2852737"/>
          </a:xfrm>
        </p:spPr>
        <p:txBody>
          <a:bodyPr>
            <a:normAutofit/>
          </a:bodyPr>
          <a:lstStyle/>
          <a:p>
            <a:pPr algn="r"/>
            <a:r>
              <a:rPr lang="en-AU" sz="4000" dirty="0">
                <a:solidFill>
                  <a:schemeClr val="bg1"/>
                </a:solidFill>
              </a:rPr>
              <a:t>Criminal justice… or </a:t>
            </a:r>
            <a:r>
              <a:rPr lang="en-AU" sz="4000" i="1" dirty="0">
                <a:solidFill>
                  <a:schemeClr val="bg1"/>
                </a:solidFill>
              </a:rPr>
              <a:t>social justice</a:t>
            </a:r>
            <a:r>
              <a:rPr lang="en-AU" sz="40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2CD1B5-B3AB-4422-990B-0A9E96C154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766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r="1556"/>
          <a:stretch/>
        </p:blipFill>
        <p:spPr>
          <a:xfrm>
            <a:off x="575732" y="2425567"/>
            <a:ext cx="11616267" cy="23004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extBox 1"/>
          <p:cNvSpPr txBox="1"/>
          <p:nvPr/>
        </p:nvSpPr>
        <p:spPr>
          <a:xfrm>
            <a:off x="4713533" y="5905917"/>
            <a:ext cx="7392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From Dylan </a:t>
            </a:r>
            <a:r>
              <a:rPr kumimoji="0" lang="en-AU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Voller’s</a:t>
            </a: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submission to the Royal Commission into the Protection and Detention of Children in the Northern Territory, December 2016 </a:t>
            </a:r>
          </a:p>
        </p:txBody>
      </p:sp>
    </p:spTree>
    <p:extLst>
      <p:ext uri="{BB962C8B-B14F-4D97-AF65-F5344CB8AC3E}">
        <p14:creationId xmlns:p14="http://schemas.microsoft.com/office/powerpoint/2010/main" val="2154979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958ED-4406-471A-BE8B-390AE2D650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2667" y="2863596"/>
            <a:ext cx="6282267" cy="1161327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AU" altLang="en-US" sz="3600" dirty="0">
                <a:latin typeface="NotoSerif" charset="0"/>
              </a:rPr>
              <a:t>Time for your questions…</a:t>
            </a:r>
            <a:br>
              <a:rPr lang="en-AU" sz="1900" dirty="0"/>
            </a:br>
            <a:endParaRPr lang="en-AU" sz="1600" dirty="0"/>
          </a:p>
        </p:txBody>
      </p:sp>
      <p:sp>
        <p:nvSpPr>
          <p:cNvPr id="20483" name="Date Placeholder 2">
            <a:extLst>
              <a:ext uri="{FF2B5EF4-FFF2-40B4-BE49-F238E27FC236}">
                <a16:creationId xmlns:a16="http://schemas.microsoft.com/office/drawing/2014/main" id="{58FBB9A2-F3DE-492F-9937-485E697B408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1728788" y="6346826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rgbClr val="094183"/>
                </a:solidFill>
                <a:latin typeface="Calibri" panose="020F0502020204030204" pitchFamily="34" charset="0"/>
              </a:rPr>
              <a:t>11 April 2018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6572D-FE66-4C3D-B5D8-E665A8FD5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03600" y="6302376"/>
            <a:ext cx="6205538" cy="365125"/>
          </a:xfrm>
        </p:spPr>
        <p:txBody>
          <a:bodyPr/>
          <a:lstStyle/>
          <a:p>
            <a:pPr defTabSz="457200">
              <a:defRPr/>
            </a:pPr>
            <a:r>
              <a:rPr lang="en-US" sz="1600" dirty="0">
                <a:latin typeface="Calibri" panose="020F0502020204030204" pitchFamily="34" charset="0"/>
              </a:rPr>
              <a:t>A public event hosted by the School of Social and Political Sciences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F7CEC4-2259-4940-9EBB-3E6238F3B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5917" y="0"/>
            <a:ext cx="4656083" cy="611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599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823621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UoM colours">
      <a:dk1>
        <a:srgbClr val="094183"/>
      </a:dk1>
      <a:lt1>
        <a:sysClr val="window" lastClr="FFFFFF"/>
      </a:lt1>
      <a:dk2>
        <a:srgbClr val="000000"/>
      </a:dk2>
      <a:lt2>
        <a:srgbClr val="9BA1A9"/>
      </a:lt2>
      <a:accent1>
        <a:srgbClr val="4597AD"/>
      </a:accent1>
      <a:accent2>
        <a:srgbClr val="7CBDCD"/>
      </a:accent2>
      <a:accent3>
        <a:srgbClr val="6DAF7F"/>
      </a:accent3>
      <a:accent4>
        <a:srgbClr val="A1CAB1"/>
      </a:accent4>
      <a:accent5>
        <a:srgbClr val="7384BF"/>
      </a:accent5>
      <a:accent6>
        <a:srgbClr val="B0BCE0"/>
      </a:accent6>
      <a:hlink>
        <a:srgbClr val="D1694C"/>
      </a:hlink>
      <a:folHlink>
        <a:srgbClr val="DD987B"/>
      </a:folHlink>
    </a:clrScheme>
    <a:fontScheme name="Test">
      <a:majorFont>
        <a:latin typeface="NotoSerif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</TotalTime>
  <Words>425</Words>
  <Application>Microsoft Office PowerPoint</Application>
  <PresentationFormat>Widescreen</PresentationFormat>
  <Paragraphs>50</Paragraphs>
  <Slides>10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MS PGothic</vt:lpstr>
      <vt:lpstr>Arial</vt:lpstr>
      <vt:lpstr>Calibri</vt:lpstr>
      <vt:lpstr>Calibri Light</vt:lpstr>
      <vt:lpstr>NotoSerif</vt:lpstr>
      <vt:lpstr>Source Sans Pro</vt:lpstr>
      <vt:lpstr>Source Sans Pro Semibold</vt:lpstr>
      <vt:lpstr>Wingdings 3</vt:lpstr>
      <vt:lpstr>1_Office Theme</vt:lpstr>
      <vt:lpstr>Office Theme</vt:lpstr>
      <vt:lpstr>Microsoft Excel Chart</vt:lpstr>
      <vt:lpstr>Locking Up Our Kids –  What Do We Hope to Achieve?    Mr Wayne Muir – Victorian Aboriginal Legal Service  **** Professor Nathan Hughes – Sheffield University **** **** Ms Anne Hooker – Port Phillip Prison **** **** Mr Roger Antochi – Talent RISE ****   </vt:lpstr>
      <vt:lpstr>PowerPoint Presentation</vt:lpstr>
      <vt:lpstr>What do we hope to achieve? </vt:lpstr>
      <vt:lpstr>Who is locked up?</vt:lpstr>
      <vt:lpstr>Child protection &amp; youth justice</vt:lpstr>
      <vt:lpstr>   What are the harms?</vt:lpstr>
      <vt:lpstr>Criminal justice… or social justice?</vt:lpstr>
      <vt:lpstr>PowerPoint Presentation</vt:lpstr>
      <vt:lpstr>Time for your questions…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Locking Up Our Kids – What Do We Hope to Achieve?</dc:title>
  <dc:creator>Diana</dc:creator>
  <cp:lastModifiedBy>Diana</cp:lastModifiedBy>
  <cp:revision>42</cp:revision>
  <dcterms:created xsi:type="dcterms:W3CDTF">2018-03-26T02:48:44Z</dcterms:created>
  <dcterms:modified xsi:type="dcterms:W3CDTF">2018-04-04T11:46:20Z</dcterms:modified>
</cp:coreProperties>
</file>